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9" r:id="rId5"/>
    <p:sldId id="261" r:id="rId6"/>
    <p:sldId id="262" r:id="rId7"/>
    <p:sldId id="263" r:id="rId8"/>
    <p:sldId id="264" r:id="rId9"/>
    <p:sldId id="265" r:id="rId10"/>
    <p:sldId id="266" r:id="rId11"/>
    <p:sldId id="267" r:id="rId12"/>
    <p:sldId id="270"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67" d="100"/>
          <a:sy n="167" d="100"/>
        </p:scale>
        <p:origin x="-1176" y="-144"/>
      </p:cViewPr>
      <p:guideLst>
        <p:guide orient="horz" pos="163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86A51-1CED-4A30-92BB-61E6B7FE811B}" type="doc">
      <dgm:prSet loTypeId="urn:microsoft.com/office/officeart/2005/8/layout/hProcess7" loCatId="list" qsTypeId="urn:microsoft.com/office/officeart/2005/8/quickstyle/3d3" qsCatId="3D" csTypeId="urn:microsoft.com/office/officeart/2005/8/colors/accent6_4" csCatId="accent6" phldr="1"/>
      <dgm:spPr/>
      <dgm:t>
        <a:bodyPr/>
        <a:lstStyle/>
        <a:p>
          <a:endParaRPr lang="es-MX"/>
        </a:p>
      </dgm:t>
    </dgm:pt>
    <dgm:pt modelId="{F0C53999-F3E3-4A40-AB38-03A456AD70C7}">
      <dgm:prSet phldrT="[Texto]" custT="1"/>
      <dgm:spPr>
        <a:solidFill>
          <a:schemeClr val="bg1">
            <a:lumMod val="50000"/>
          </a:schemeClr>
        </a:solidFill>
      </dgm:spPr>
      <dgm:t>
        <a:bodyPr/>
        <a:lstStyle/>
        <a:p>
          <a:r>
            <a:rPr lang="es-MX" sz="3200" b="1" dirty="0" smtClean="0">
              <a:solidFill>
                <a:schemeClr val="bg1"/>
              </a:solidFill>
            </a:rPr>
            <a:t>1er. Año</a:t>
          </a:r>
          <a:endParaRPr lang="es-MX" sz="3200" b="1" dirty="0">
            <a:solidFill>
              <a:schemeClr val="bg1"/>
            </a:solidFill>
          </a:endParaRPr>
        </a:p>
      </dgm:t>
    </dgm:pt>
    <dgm:pt modelId="{C2C820FD-69D0-470C-B38C-30BF6D0EBE6B}" type="parTrans" cxnId="{87C0395E-92B9-4EB9-B357-57C1AE9E3256}">
      <dgm:prSet/>
      <dgm:spPr/>
      <dgm:t>
        <a:bodyPr/>
        <a:lstStyle/>
        <a:p>
          <a:endParaRPr lang="es-MX"/>
        </a:p>
      </dgm:t>
    </dgm:pt>
    <dgm:pt modelId="{FBE10B05-A4A8-4CCF-8070-E37913FC3C1D}" type="sibTrans" cxnId="{87C0395E-92B9-4EB9-B357-57C1AE9E3256}">
      <dgm:prSet/>
      <dgm:spPr/>
      <dgm:t>
        <a:bodyPr/>
        <a:lstStyle/>
        <a:p>
          <a:endParaRPr lang="es-MX"/>
        </a:p>
      </dgm:t>
    </dgm:pt>
    <dgm:pt modelId="{13485907-61D7-45E6-8854-A736941017AB}">
      <dgm:prSet phldrT="[Texto]" custT="1"/>
      <dgm:spPr/>
      <dgm:t>
        <a:bodyPr/>
        <a:lstStyle/>
        <a:p>
          <a:pPr algn="ctr"/>
          <a:endParaRPr lang="es-MX" sz="2000" dirty="0" smtClean="0"/>
        </a:p>
        <a:p>
          <a:pPr algn="ctr"/>
          <a:endParaRPr lang="es-MX" sz="2000" dirty="0" smtClean="0"/>
        </a:p>
        <a:p>
          <a:pPr algn="ctr"/>
          <a:endParaRPr lang="es-MX" sz="2000" dirty="0" smtClean="0"/>
        </a:p>
      </dgm:t>
    </dgm:pt>
    <dgm:pt modelId="{FB657A43-1B1C-46BC-A94F-434ECA6C5104}" type="parTrans" cxnId="{61892901-1967-4E3A-B01A-C21DF47AE39E}">
      <dgm:prSet/>
      <dgm:spPr/>
      <dgm:t>
        <a:bodyPr/>
        <a:lstStyle/>
        <a:p>
          <a:endParaRPr lang="es-MX"/>
        </a:p>
      </dgm:t>
    </dgm:pt>
    <dgm:pt modelId="{D5E2DB8D-B5C4-42DD-A81E-8F0CCC22E3C3}" type="sibTrans" cxnId="{61892901-1967-4E3A-B01A-C21DF47AE39E}">
      <dgm:prSet/>
      <dgm:spPr/>
      <dgm:t>
        <a:bodyPr/>
        <a:lstStyle/>
        <a:p>
          <a:endParaRPr lang="es-MX"/>
        </a:p>
      </dgm:t>
    </dgm:pt>
    <dgm:pt modelId="{0FDE4EF3-0667-4E91-BF32-7A87D6786FCE}">
      <dgm:prSet phldrT="[Texto]" custT="1"/>
      <dgm:spPr/>
      <dgm:t>
        <a:bodyPr/>
        <a:lstStyle/>
        <a:p>
          <a:pPr algn="ctr"/>
          <a:endParaRPr lang="es-MX" sz="2000" dirty="0" smtClean="0"/>
        </a:p>
        <a:p>
          <a:pPr algn="ctr"/>
          <a:endParaRPr lang="es-MX" sz="2000" dirty="0" smtClean="0">
            <a:solidFill>
              <a:srgbClr val="7F7F7F"/>
            </a:solidFill>
          </a:endParaRPr>
        </a:p>
        <a:p>
          <a:pPr algn="l"/>
          <a:r>
            <a:rPr lang="es-MX" sz="1800" dirty="0" smtClean="0">
              <a:solidFill>
                <a:srgbClr val="7F7F7F"/>
              </a:solidFill>
            </a:rPr>
            <a:t>.</a:t>
          </a:r>
          <a:endParaRPr lang="es-MX" sz="1800" dirty="0">
            <a:solidFill>
              <a:srgbClr val="7F7F7F"/>
            </a:solidFill>
          </a:endParaRPr>
        </a:p>
      </dgm:t>
    </dgm:pt>
    <dgm:pt modelId="{334B9361-025E-4B58-B213-9F9024742EC2}" type="sibTrans" cxnId="{02EA3F43-B38E-498F-A324-77F0B1EFA01D}">
      <dgm:prSet/>
      <dgm:spPr/>
      <dgm:t>
        <a:bodyPr/>
        <a:lstStyle/>
        <a:p>
          <a:endParaRPr lang="es-MX"/>
        </a:p>
      </dgm:t>
    </dgm:pt>
    <dgm:pt modelId="{062D4EC5-75E5-4B3A-AD0C-59895135FD15}" type="parTrans" cxnId="{02EA3F43-B38E-498F-A324-77F0B1EFA01D}">
      <dgm:prSet/>
      <dgm:spPr/>
      <dgm:t>
        <a:bodyPr/>
        <a:lstStyle/>
        <a:p>
          <a:endParaRPr lang="es-MX"/>
        </a:p>
      </dgm:t>
    </dgm:pt>
    <dgm:pt modelId="{7878B814-4283-47E2-8973-82F12D9299CC}">
      <dgm:prSet phldrT="[Texto]" custT="1"/>
      <dgm:spPr>
        <a:solidFill>
          <a:schemeClr val="bg1">
            <a:lumMod val="65000"/>
          </a:schemeClr>
        </a:solidFill>
      </dgm:spPr>
      <dgm:t>
        <a:bodyPr/>
        <a:lstStyle/>
        <a:p>
          <a:r>
            <a:rPr lang="es-MX" sz="3200" b="1" dirty="0" smtClean="0">
              <a:solidFill>
                <a:schemeClr val="bg1"/>
              </a:solidFill>
            </a:rPr>
            <a:t>2do. Año</a:t>
          </a:r>
          <a:endParaRPr lang="es-MX" sz="3200" b="1" dirty="0">
            <a:solidFill>
              <a:schemeClr val="bg1"/>
            </a:solidFill>
          </a:endParaRPr>
        </a:p>
      </dgm:t>
    </dgm:pt>
    <dgm:pt modelId="{2B45792B-2C62-4431-A3F5-815D30EC7EEA}" type="sibTrans" cxnId="{C227365E-265D-4DF5-9E70-4725D0085AE3}">
      <dgm:prSet/>
      <dgm:spPr/>
      <dgm:t>
        <a:bodyPr/>
        <a:lstStyle/>
        <a:p>
          <a:endParaRPr lang="es-MX"/>
        </a:p>
      </dgm:t>
    </dgm:pt>
    <dgm:pt modelId="{46F351CB-E824-43E1-A84C-1BFE44C22A01}" type="parTrans" cxnId="{C227365E-265D-4DF5-9E70-4725D0085AE3}">
      <dgm:prSet/>
      <dgm:spPr/>
      <dgm:t>
        <a:bodyPr/>
        <a:lstStyle/>
        <a:p>
          <a:endParaRPr lang="es-MX"/>
        </a:p>
      </dgm:t>
    </dgm:pt>
    <dgm:pt modelId="{1DF9A14F-C1CB-4DCA-8AEB-6B8834CAACFE}">
      <dgm:prSet phldrT="[Texto]" custT="1"/>
      <dgm:spPr/>
      <dgm:t>
        <a:bodyPr/>
        <a:lstStyle/>
        <a:p>
          <a:pPr algn="ctr"/>
          <a:endParaRPr lang="es-MX" sz="2000" dirty="0" smtClean="0"/>
        </a:p>
        <a:p>
          <a:pPr algn="ctr"/>
          <a:endParaRPr lang="es-MX" sz="2000" dirty="0" smtClean="0"/>
        </a:p>
      </dgm:t>
    </dgm:pt>
    <dgm:pt modelId="{AC7AE7AF-1A53-400F-83DC-DE59D345D433}" type="sibTrans" cxnId="{8150EDE6-D88A-4B50-9A93-15544D063565}">
      <dgm:prSet/>
      <dgm:spPr/>
      <dgm:t>
        <a:bodyPr/>
        <a:lstStyle/>
        <a:p>
          <a:endParaRPr lang="es-MX"/>
        </a:p>
      </dgm:t>
    </dgm:pt>
    <dgm:pt modelId="{DF1912A1-64A9-41A6-9992-9F4624E7D725}" type="parTrans" cxnId="{8150EDE6-D88A-4B50-9A93-15544D063565}">
      <dgm:prSet/>
      <dgm:spPr/>
      <dgm:t>
        <a:bodyPr/>
        <a:lstStyle/>
        <a:p>
          <a:endParaRPr lang="es-MX"/>
        </a:p>
      </dgm:t>
    </dgm:pt>
    <dgm:pt modelId="{9C6F1F4E-E707-4AC4-B6D3-D68688A9E2D0}">
      <dgm:prSet phldrT="[Texto]" custT="1"/>
      <dgm:spPr>
        <a:solidFill>
          <a:schemeClr val="bg1">
            <a:lumMod val="50000"/>
          </a:schemeClr>
        </a:solidFill>
      </dgm:spPr>
      <dgm:t>
        <a:bodyPr/>
        <a:lstStyle/>
        <a:p>
          <a:r>
            <a:rPr lang="es-MX" sz="3200" b="1" dirty="0" smtClean="0">
              <a:solidFill>
                <a:schemeClr val="bg1"/>
              </a:solidFill>
            </a:rPr>
            <a:t>3er. Año</a:t>
          </a:r>
          <a:endParaRPr lang="es-MX" sz="3200" b="1" dirty="0">
            <a:solidFill>
              <a:schemeClr val="bg1"/>
            </a:solidFill>
          </a:endParaRPr>
        </a:p>
      </dgm:t>
    </dgm:pt>
    <dgm:pt modelId="{0262A92E-8272-4E62-A92F-50308BAC338D}" type="sibTrans" cxnId="{E2F839DD-AC6E-42DA-B851-51820BBE05F6}">
      <dgm:prSet/>
      <dgm:spPr/>
      <dgm:t>
        <a:bodyPr/>
        <a:lstStyle/>
        <a:p>
          <a:endParaRPr lang="es-MX"/>
        </a:p>
      </dgm:t>
    </dgm:pt>
    <dgm:pt modelId="{2EDF7EE6-77F9-49AC-99F1-650287264669}" type="parTrans" cxnId="{E2F839DD-AC6E-42DA-B851-51820BBE05F6}">
      <dgm:prSet/>
      <dgm:spPr/>
      <dgm:t>
        <a:bodyPr/>
        <a:lstStyle/>
        <a:p>
          <a:endParaRPr lang="es-MX"/>
        </a:p>
      </dgm:t>
    </dgm:pt>
    <dgm:pt modelId="{AEB951B9-0FA6-4BC0-8438-44EA791EA908}" type="pres">
      <dgm:prSet presAssocID="{74F86A51-1CED-4A30-92BB-61E6B7FE811B}" presName="Name0" presStyleCnt="0">
        <dgm:presLayoutVars>
          <dgm:dir/>
          <dgm:animLvl val="lvl"/>
          <dgm:resizeHandles val="exact"/>
        </dgm:presLayoutVars>
      </dgm:prSet>
      <dgm:spPr/>
      <dgm:t>
        <a:bodyPr/>
        <a:lstStyle/>
        <a:p>
          <a:endParaRPr lang="es-MX"/>
        </a:p>
      </dgm:t>
    </dgm:pt>
    <dgm:pt modelId="{EF8307CB-5551-45BC-A39D-5C8302FCCEFB}" type="pres">
      <dgm:prSet presAssocID="{F0C53999-F3E3-4A40-AB38-03A456AD70C7}" presName="compositeNode" presStyleCnt="0">
        <dgm:presLayoutVars>
          <dgm:bulletEnabled val="1"/>
        </dgm:presLayoutVars>
      </dgm:prSet>
      <dgm:spPr/>
    </dgm:pt>
    <dgm:pt modelId="{39BDC5F3-9436-4030-A6E0-22701703A5F2}" type="pres">
      <dgm:prSet presAssocID="{F0C53999-F3E3-4A40-AB38-03A456AD70C7}" presName="bgRect" presStyleLbl="node1" presStyleIdx="0" presStyleCnt="3" custLinFactNeighborX="1169" custLinFactNeighborY="-1382"/>
      <dgm:spPr/>
      <dgm:t>
        <a:bodyPr/>
        <a:lstStyle/>
        <a:p>
          <a:endParaRPr lang="es-MX"/>
        </a:p>
      </dgm:t>
    </dgm:pt>
    <dgm:pt modelId="{490DB8A2-95AD-41F1-834F-82264890D6A3}" type="pres">
      <dgm:prSet presAssocID="{F0C53999-F3E3-4A40-AB38-03A456AD70C7}" presName="parentNode" presStyleLbl="node1" presStyleIdx="0" presStyleCnt="3">
        <dgm:presLayoutVars>
          <dgm:chMax val="0"/>
          <dgm:bulletEnabled val="1"/>
        </dgm:presLayoutVars>
      </dgm:prSet>
      <dgm:spPr/>
      <dgm:t>
        <a:bodyPr/>
        <a:lstStyle/>
        <a:p>
          <a:endParaRPr lang="es-MX"/>
        </a:p>
      </dgm:t>
    </dgm:pt>
    <dgm:pt modelId="{19BACBAB-03DD-414E-9B60-C0BB00314CB0}" type="pres">
      <dgm:prSet presAssocID="{F0C53999-F3E3-4A40-AB38-03A456AD70C7}" presName="childNode" presStyleLbl="node1" presStyleIdx="0" presStyleCnt="3">
        <dgm:presLayoutVars>
          <dgm:bulletEnabled val="1"/>
        </dgm:presLayoutVars>
      </dgm:prSet>
      <dgm:spPr/>
      <dgm:t>
        <a:bodyPr/>
        <a:lstStyle/>
        <a:p>
          <a:endParaRPr lang="es-MX"/>
        </a:p>
      </dgm:t>
    </dgm:pt>
    <dgm:pt modelId="{ED8E0595-4A58-413B-BEDF-F34E491C9471}" type="pres">
      <dgm:prSet presAssocID="{FBE10B05-A4A8-4CCF-8070-E37913FC3C1D}" presName="hSp" presStyleCnt="0"/>
      <dgm:spPr/>
    </dgm:pt>
    <dgm:pt modelId="{9039D1D2-45EE-4AD3-9CC8-54AD0586BD73}" type="pres">
      <dgm:prSet presAssocID="{FBE10B05-A4A8-4CCF-8070-E37913FC3C1D}" presName="vProcSp" presStyleCnt="0"/>
      <dgm:spPr/>
    </dgm:pt>
    <dgm:pt modelId="{5D6DBCE9-2E75-4D32-A59E-3A7135D9A189}" type="pres">
      <dgm:prSet presAssocID="{FBE10B05-A4A8-4CCF-8070-E37913FC3C1D}" presName="vSp1" presStyleCnt="0"/>
      <dgm:spPr/>
    </dgm:pt>
    <dgm:pt modelId="{63CD200D-BADA-422F-AA79-D6C1B06169B4}" type="pres">
      <dgm:prSet presAssocID="{FBE10B05-A4A8-4CCF-8070-E37913FC3C1D}" presName="simulatedConn" presStyleLbl="solidFgAcc1" presStyleIdx="0" presStyleCnt="2"/>
      <dgm:spPr/>
      <dgm:t>
        <a:bodyPr/>
        <a:lstStyle/>
        <a:p>
          <a:endParaRPr lang="es-ES"/>
        </a:p>
      </dgm:t>
    </dgm:pt>
    <dgm:pt modelId="{38700803-8AD0-4AA2-92F0-48875CD56E2C}" type="pres">
      <dgm:prSet presAssocID="{FBE10B05-A4A8-4CCF-8070-E37913FC3C1D}" presName="vSp2" presStyleCnt="0"/>
      <dgm:spPr/>
    </dgm:pt>
    <dgm:pt modelId="{33090658-A379-4FAA-8F28-FF06290F7E52}" type="pres">
      <dgm:prSet presAssocID="{FBE10B05-A4A8-4CCF-8070-E37913FC3C1D}" presName="sibTrans" presStyleCnt="0"/>
      <dgm:spPr/>
    </dgm:pt>
    <dgm:pt modelId="{F7FCB62F-F571-4553-9B0A-5FA0F155E158}" type="pres">
      <dgm:prSet presAssocID="{7878B814-4283-47E2-8973-82F12D9299CC}" presName="compositeNode" presStyleCnt="0">
        <dgm:presLayoutVars>
          <dgm:bulletEnabled val="1"/>
        </dgm:presLayoutVars>
      </dgm:prSet>
      <dgm:spPr/>
    </dgm:pt>
    <dgm:pt modelId="{26781A68-7302-40E4-B585-041079E6B3E9}" type="pres">
      <dgm:prSet presAssocID="{7878B814-4283-47E2-8973-82F12D9299CC}" presName="bgRect" presStyleLbl="node1" presStyleIdx="1" presStyleCnt="3"/>
      <dgm:spPr/>
      <dgm:t>
        <a:bodyPr/>
        <a:lstStyle/>
        <a:p>
          <a:endParaRPr lang="es-MX"/>
        </a:p>
      </dgm:t>
    </dgm:pt>
    <dgm:pt modelId="{5FCFD16A-8BA0-42E7-A91A-186D0D9059C4}" type="pres">
      <dgm:prSet presAssocID="{7878B814-4283-47E2-8973-82F12D9299CC}" presName="parentNode" presStyleLbl="node1" presStyleIdx="1" presStyleCnt="3">
        <dgm:presLayoutVars>
          <dgm:chMax val="0"/>
          <dgm:bulletEnabled val="1"/>
        </dgm:presLayoutVars>
      </dgm:prSet>
      <dgm:spPr/>
      <dgm:t>
        <a:bodyPr/>
        <a:lstStyle/>
        <a:p>
          <a:endParaRPr lang="es-MX"/>
        </a:p>
      </dgm:t>
    </dgm:pt>
    <dgm:pt modelId="{48362253-E9BD-42B7-947B-36C89772A091}" type="pres">
      <dgm:prSet presAssocID="{7878B814-4283-47E2-8973-82F12D9299CC}" presName="childNode" presStyleLbl="node1" presStyleIdx="1" presStyleCnt="3">
        <dgm:presLayoutVars>
          <dgm:bulletEnabled val="1"/>
        </dgm:presLayoutVars>
      </dgm:prSet>
      <dgm:spPr/>
      <dgm:t>
        <a:bodyPr/>
        <a:lstStyle/>
        <a:p>
          <a:endParaRPr lang="es-MX"/>
        </a:p>
      </dgm:t>
    </dgm:pt>
    <dgm:pt modelId="{000B3503-3CD6-42F1-82DB-D2268431DE28}" type="pres">
      <dgm:prSet presAssocID="{2B45792B-2C62-4431-A3F5-815D30EC7EEA}" presName="hSp" presStyleCnt="0"/>
      <dgm:spPr/>
    </dgm:pt>
    <dgm:pt modelId="{5AB1B413-826E-4443-841E-CF5B15880BA6}" type="pres">
      <dgm:prSet presAssocID="{2B45792B-2C62-4431-A3F5-815D30EC7EEA}" presName="vProcSp" presStyleCnt="0"/>
      <dgm:spPr/>
    </dgm:pt>
    <dgm:pt modelId="{33177C24-68B8-4A74-9B05-93D063CC377E}" type="pres">
      <dgm:prSet presAssocID="{2B45792B-2C62-4431-A3F5-815D30EC7EEA}" presName="vSp1" presStyleCnt="0"/>
      <dgm:spPr/>
    </dgm:pt>
    <dgm:pt modelId="{433BA967-5D81-43D6-93B0-7A52CA482670}" type="pres">
      <dgm:prSet presAssocID="{2B45792B-2C62-4431-A3F5-815D30EC7EEA}" presName="simulatedConn" presStyleLbl="solidFgAcc1" presStyleIdx="1" presStyleCnt="2"/>
      <dgm:spPr/>
    </dgm:pt>
    <dgm:pt modelId="{1F56AF38-F391-4B21-A02E-B00968D8D88A}" type="pres">
      <dgm:prSet presAssocID="{2B45792B-2C62-4431-A3F5-815D30EC7EEA}" presName="vSp2" presStyleCnt="0"/>
      <dgm:spPr/>
    </dgm:pt>
    <dgm:pt modelId="{0928932D-5319-4006-A78F-32FA30AE43D9}" type="pres">
      <dgm:prSet presAssocID="{2B45792B-2C62-4431-A3F5-815D30EC7EEA}" presName="sibTrans" presStyleCnt="0"/>
      <dgm:spPr/>
    </dgm:pt>
    <dgm:pt modelId="{2AF6F7B3-B684-4595-BF80-0902B85252AC}" type="pres">
      <dgm:prSet presAssocID="{9C6F1F4E-E707-4AC4-B6D3-D68688A9E2D0}" presName="compositeNode" presStyleCnt="0">
        <dgm:presLayoutVars>
          <dgm:bulletEnabled val="1"/>
        </dgm:presLayoutVars>
      </dgm:prSet>
      <dgm:spPr/>
    </dgm:pt>
    <dgm:pt modelId="{EE3630D0-4318-4652-AE92-D668201AB55A}" type="pres">
      <dgm:prSet presAssocID="{9C6F1F4E-E707-4AC4-B6D3-D68688A9E2D0}" presName="bgRect" presStyleLbl="node1" presStyleIdx="2" presStyleCnt="3" custLinFactNeighborX="904" custLinFactNeighborY="-1103"/>
      <dgm:spPr/>
      <dgm:t>
        <a:bodyPr/>
        <a:lstStyle/>
        <a:p>
          <a:endParaRPr lang="es-MX"/>
        </a:p>
      </dgm:t>
    </dgm:pt>
    <dgm:pt modelId="{C0488ABA-F78E-494D-9C06-F37C3CA3A070}" type="pres">
      <dgm:prSet presAssocID="{9C6F1F4E-E707-4AC4-B6D3-D68688A9E2D0}" presName="parentNode" presStyleLbl="node1" presStyleIdx="2" presStyleCnt="3">
        <dgm:presLayoutVars>
          <dgm:chMax val="0"/>
          <dgm:bulletEnabled val="1"/>
        </dgm:presLayoutVars>
      </dgm:prSet>
      <dgm:spPr/>
      <dgm:t>
        <a:bodyPr/>
        <a:lstStyle/>
        <a:p>
          <a:endParaRPr lang="es-MX"/>
        </a:p>
      </dgm:t>
    </dgm:pt>
    <dgm:pt modelId="{AB080B36-0938-4764-9143-C0E01EF9590C}" type="pres">
      <dgm:prSet presAssocID="{9C6F1F4E-E707-4AC4-B6D3-D68688A9E2D0}" presName="childNode" presStyleLbl="node1" presStyleIdx="2" presStyleCnt="3">
        <dgm:presLayoutVars>
          <dgm:bulletEnabled val="1"/>
        </dgm:presLayoutVars>
      </dgm:prSet>
      <dgm:spPr/>
      <dgm:t>
        <a:bodyPr/>
        <a:lstStyle/>
        <a:p>
          <a:endParaRPr lang="es-MX"/>
        </a:p>
      </dgm:t>
    </dgm:pt>
  </dgm:ptLst>
  <dgm:cxnLst>
    <dgm:cxn modelId="{EE7DA491-A189-49A7-803E-6C5B509AEA06}" type="presOf" srcId="{F0C53999-F3E3-4A40-AB38-03A456AD70C7}" destId="{490DB8A2-95AD-41F1-834F-82264890D6A3}" srcOrd="1" destOrd="0" presId="urn:microsoft.com/office/officeart/2005/8/layout/hProcess7"/>
    <dgm:cxn modelId="{7BE4A4C1-1C9F-461D-B6BF-FE4D0BF6C02B}" type="presOf" srcId="{9C6F1F4E-E707-4AC4-B6D3-D68688A9E2D0}" destId="{C0488ABA-F78E-494D-9C06-F37C3CA3A070}" srcOrd="1" destOrd="0" presId="urn:microsoft.com/office/officeart/2005/8/layout/hProcess7"/>
    <dgm:cxn modelId="{E54B73E8-53E2-4B1B-B792-1CF40233E445}" type="presOf" srcId="{7878B814-4283-47E2-8973-82F12D9299CC}" destId="{5FCFD16A-8BA0-42E7-A91A-186D0D9059C4}" srcOrd="1" destOrd="0" presId="urn:microsoft.com/office/officeart/2005/8/layout/hProcess7"/>
    <dgm:cxn modelId="{C227365E-265D-4DF5-9E70-4725D0085AE3}" srcId="{74F86A51-1CED-4A30-92BB-61E6B7FE811B}" destId="{7878B814-4283-47E2-8973-82F12D9299CC}" srcOrd="1" destOrd="0" parTransId="{46F351CB-E824-43E1-A84C-1BFE44C22A01}" sibTransId="{2B45792B-2C62-4431-A3F5-815D30EC7EEA}"/>
    <dgm:cxn modelId="{A4BD635B-A702-4E93-977F-A4370966C9FB}" type="presOf" srcId="{9C6F1F4E-E707-4AC4-B6D3-D68688A9E2D0}" destId="{EE3630D0-4318-4652-AE92-D668201AB55A}" srcOrd="0" destOrd="0" presId="urn:microsoft.com/office/officeart/2005/8/layout/hProcess7"/>
    <dgm:cxn modelId="{87C0395E-92B9-4EB9-B357-57C1AE9E3256}" srcId="{74F86A51-1CED-4A30-92BB-61E6B7FE811B}" destId="{F0C53999-F3E3-4A40-AB38-03A456AD70C7}" srcOrd="0" destOrd="0" parTransId="{C2C820FD-69D0-470C-B38C-30BF6D0EBE6B}" sibTransId="{FBE10B05-A4A8-4CCF-8070-E37913FC3C1D}"/>
    <dgm:cxn modelId="{B87F4D8A-AEB8-46FB-92FD-4CC86E4E0340}" type="presOf" srcId="{74F86A51-1CED-4A30-92BB-61E6B7FE811B}" destId="{AEB951B9-0FA6-4BC0-8438-44EA791EA908}" srcOrd="0" destOrd="0" presId="urn:microsoft.com/office/officeart/2005/8/layout/hProcess7"/>
    <dgm:cxn modelId="{926A02A9-F633-4518-A7F5-C07BC46BC18A}" type="presOf" srcId="{0FDE4EF3-0667-4E91-BF32-7A87D6786FCE}" destId="{48362253-E9BD-42B7-947B-36C89772A091}" srcOrd="0" destOrd="0" presId="urn:microsoft.com/office/officeart/2005/8/layout/hProcess7"/>
    <dgm:cxn modelId="{2DA09B91-9C54-40C8-937E-CBD6C4EEC94F}" type="presOf" srcId="{F0C53999-F3E3-4A40-AB38-03A456AD70C7}" destId="{39BDC5F3-9436-4030-A6E0-22701703A5F2}" srcOrd="0" destOrd="0" presId="urn:microsoft.com/office/officeart/2005/8/layout/hProcess7"/>
    <dgm:cxn modelId="{728F074E-8299-474B-ABCA-4CE6F1DEFB17}" type="presOf" srcId="{1DF9A14F-C1CB-4DCA-8AEB-6B8834CAACFE}" destId="{AB080B36-0938-4764-9143-C0E01EF9590C}" srcOrd="0" destOrd="0" presId="urn:microsoft.com/office/officeart/2005/8/layout/hProcess7"/>
    <dgm:cxn modelId="{8150EDE6-D88A-4B50-9A93-15544D063565}" srcId="{9C6F1F4E-E707-4AC4-B6D3-D68688A9E2D0}" destId="{1DF9A14F-C1CB-4DCA-8AEB-6B8834CAACFE}" srcOrd="0" destOrd="0" parTransId="{DF1912A1-64A9-41A6-9992-9F4624E7D725}" sibTransId="{AC7AE7AF-1A53-400F-83DC-DE59D345D433}"/>
    <dgm:cxn modelId="{A12C26E3-643F-4579-BCC3-B640A9B2E64D}" type="presOf" srcId="{13485907-61D7-45E6-8854-A736941017AB}" destId="{19BACBAB-03DD-414E-9B60-C0BB00314CB0}" srcOrd="0" destOrd="0" presId="urn:microsoft.com/office/officeart/2005/8/layout/hProcess7"/>
    <dgm:cxn modelId="{02EA3F43-B38E-498F-A324-77F0B1EFA01D}" srcId="{7878B814-4283-47E2-8973-82F12D9299CC}" destId="{0FDE4EF3-0667-4E91-BF32-7A87D6786FCE}" srcOrd="0" destOrd="0" parTransId="{062D4EC5-75E5-4B3A-AD0C-59895135FD15}" sibTransId="{334B9361-025E-4B58-B213-9F9024742EC2}"/>
    <dgm:cxn modelId="{CE2C9FE6-CB6A-4ACD-8A5E-C8CE9ECC93C8}" type="presOf" srcId="{7878B814-4283-47E2-8973-82F12D9299CC}" destId="{26781A68-7302-40E4-B585-041079E6B3E9}" srcOrd="0" destOrd="0" presId="urn:microsoft.com/office/officeart/2005/8/layout/hProcess7"/>
    <dgm:cxn modelId="{E2F839DD-AC6E-42DA-B851-51820BBE05F6}" srcId="{74F86A51-1CED-4A30-92BB-61E6B7FE811B}" destId="{9C6F1F4E-E707-4AC4-B6D3-D68688A9E2D0}" srcOrd="2" destOrd="0" parTransId="{2EDF7EE6-77F9-49AC-99F1-650287264669}" sibTransId="{0262A92E-8272-4E62-A92F-50308BAC338D}"/>
    <dgm:cxn modelId="{61892901-1967-4E3A-B01A-C21DF47AE39E}" srcId="{F0C53999-F3E3-4A40-AB38-03A456AD70C7}" destId="{13485907-61D7-45E6-8854-A736941017AB}" srcOrd="0" destOrd="0" parTransId="{FB657A43-1B1C-46BC-A94F-434ECA6C5104}" sibTransId="{D5E2DB8D-B5C4-42DD-A81E-8F0CCC22E3C3}"/>
    <dgm:cxn modelId="{EA01000C-129D-43B9-AA26-B64C08366EC4}" type="presParOf" srcId="{AEB951B9-0FA6-4BC0-8438-44EA791EA908}" destId="{EF8307CB-5551-45BC-A39D-5C8302FCCEFB}" srcOrd="0" destOrd="0" presId="urn:microsoft.com/office/officeart/2005/8/layout/hProcess7"/>
    <dgm:cxn modelId="{1AE9C5FC-2820-4CD3-8A5D-09A7A5E156B2}" type="presParOf" srcId="{EF8307CB-5551-45BC-A39D-5C8302FCCEFB}" destId="{39BDC5F3-9436-4030-A6E0-22701703A5F2}" srcOrd="0" destOrd="0" presId="urn:microsoft.com/office/officeart/2005/8/layout/hProcess7"/>
    <dgm:cxn modelId="{681238A6-F35C-4849-9449-E6CC327833DC}" type="presParOf" srcId="{EF8307CB-5551-45BC-A39D-5C8302FCCEFB}" destId="{490DB8A2-95AD-41F1-834F-82264890D6A3}" srcOrd="1" destOrd="0" presId="urn:microsoft.com/office/officeart/2005/8/layout/hProcess7"/>
    <dgm:cxn modelId="{6E196473-7F41-4A63-A2AE-5AD7C519CA9A}" type="presParOf" srcId="{EF8307CB-5551-45BC-A39D-5C8302FCCEFB}" destId="{19BACBAB-03DD-414E-9B60-C0BB00314CB0}" srcOrd="2" destOrd="0" presId="urn:microsoft.com/office/officeart/2005/8/layout/hProcess7"/>
    <dgm:cxn modelId="{A04263A2-AF1A-4FBD-8140-CA93DBC5F594}" type="presParOf" srcId="{AEB951B9-0FA6-4BC0-8438-44EA791EA908}" destId="{ED8E0595-4A58-413B-BEDF-F34E491C9471}" srcOrd="1" destOrd="0" presId="urn:microsoft.com/office/officeart/2005/8/layout/hProcess7"/>
    <dgm:cxn modelId="{3895E677-36DE-4266-AA8D-0FDE2BB4D960}" type="presParOf" srcId="{AEB951B9-0FA6-4BC0-8438-44EA791EA908}" destId="{9039D1D2-45EE-4AD3-9CC8-54AD0586BD73}" srcOrd="2" destOrd="0" presId="urn:microsoft.com/office/officeart/2005/8/layout/hProcess7"/>
    <dgm:cxn modelId="{898BF1B0-E457-42AB-9E0B-7DAFD9B01AAB}" type="presParOf" srcId="{9039D1D2-45EE-4AD3-9CC8-54AD0586BD73}" destId="{5D6DBCE9-2E75-4D32-A59E-3A7135D9A189}" srcOrd="0" destOrd="0" presId="urn:microsoft.com/office/officeart/2005/8/layout/hProcess7"/>
    <dgm:cxn modelId="{51F16A1D-8108-4900-9DF4-9DAD4B6F9032}" type="presParOf" srcId="{9039D1D2-45EE-4AD3-9CC8-54AD0586BD73}" destId="{63CD200D-BADA-422F-AA79-D6C1B06169B4}" srcOrd="1" destOrd="0" presId="urn:microsoft.com/office/officeart/2005/8/layout/hProcess7"/>
    <dgm:cxn modelId="{0A534E8D-74A5-4A4B-A75D-93AEE1B6061C}" type="presParOf" srcId="{9039D1D2-45EE-4AD3-9CC8-54AD0586BD73}" destId="{38700803-8AD0-4AA2-92F0-48875CD56E2C}" srcOrd="2" destOrd="0" presId="urn:microsoft.com/office/officeart/2005/8/layout/hProcess7"/>
    <dgm:cxn modelId="{AD9D4CCE-813D-49F2-9318-F9EAFD202369}" type="presParOf" srcId="{AEB951B9-0FA6-4BC0-8438-44EA791EA908}" destId="{33090658-A379-4FAA-8F28-FF06290F7E52}" srcOrd="3" destOrd="0" presId="urn:microsoft.com/office/officeart/2005/8/layout/hProcess7"/>
    <dgm:cxn modelId="{186415EB-4D18-4E29-AA5D-9DA8EB8D1163}" type="presParOf" srcId="{AEB951B9-0FA6-4BC0-8438-44EA791EA908}" destId="{F7FCB62F-F571-4553-9B0A-5FA0F155E158}" srcOrd="4" destOrd="0" presId="urn:microsoft.com/office/officeart/2005/8/layout/hProcess7"/>
    <dgm:cxn modelId="{28DECA81-FB56-409E-8061-6E0606F3797A}" type="presParOf" srcId="{F7FCB62F-F571-4553-9B0A-5FA0F155E158}" destId="{26781A68-7302-40E4-B585-041079E6B3E9}" srcOrd="0" destOrd="0" presId="urn:microsoft.com/office/officeart/2005/8/layout/hProcess7"/>
    <dgm:cxn modelId="{F6A91FEF-DFAC-4253-A75B-CA128BCFCC89}" type="presParOf" srcId="{F7FCB62F-F571-4553-9B0A-5FA0F155E158}" destId="{5FCFD16A-8BA0-42E7-A91A-186D0D9059C4}" srcOrd="1" destOrd="0" presId="urn:microsoft.com/office/officeart/2005/8/layout/hProcess7"/>
    <dgm:cxn modelId="{A3318643-3FA0-46C8-A354-275FF05630E7}" type="presParOf" srcId="{F7FCB62F-F571-4553-9B0A-5FA0F155E158}" destId="{48362253-E9BD-42B7-947B-36C89772A091}" srcOrd="2" destOrd="0" presId="urn:microsoft.com/office/officeart/2005/8/layout/hProcess7"/>
    <dgm:cxn modelId="{97B51322-F08B-4707-83C1-B06DE2904FA1}" type="presParOf" srcId="{AEB951B9-0FA6-4BC0-8438-44EA791EA908}" destId="{000B3503-3CD6-42F1-82DB-D2268431DE28}" srcOrd="5" destOrd="0" presId="urn:microsoft.com/office/officeart/2005/8/layout/hProcess7"/>
    <dgm:cxn modelId="{2AD9A0F8-E8CA-4775-99D5-8F506DEC57CD}" type="presParOf" srcId="{AEB951B9-0FA6-4BC0-8438-44EA791EA908}" destId="{5AB1B413-826E-4443-841E-CF5B15880BA6}" srcOrd="6" destOrd="0" presId="urn:microsoft.com/office/officeart/2005/8/layout/hProcess7"/>
    <dgm:cxn modelId="{F1DDC43B-E2AE-48AE-B1BE-3929920D2F73}" type="presParOf" srcId="{5AB1B413-826E-4443-841E-CF5B15880BA6}" destId="{33177C24-68B8-4A74-9B05-93D063CC377E}" srcOrd="0" destOrd="0" presId="urn:microsoft.com/office/officeart/2005/8/layout/hProcess7"/>
    <dgm:cxn modelId="{FE423F9C-C9D4-46D5-94E2-440FFEF7BE2A}" type="presParOf" srcId="{5AB1B413-826E-4443-841E-CF5B15880BA6}" destId="{433BA967-5D81-43D6-93B0-7A52CA482670}" srcOrd="1" destOrd="0" presId="urn:microsoft.com/office/officeart/2005/8/layout/hProcess7"/>
    <dgm:cxn modelId="{14D59F57-499E-4010-BB19-A7FF800056EA}" type="presParOf" srcId="{5AB1B413-826E-4443-841E-CF5B15880BA6}" destId="{1F56AF38-F391-4B21-A02E-B00968D8D88A}" srcOrd="2" destOrd="0" presId="urn:microsoft.com/office/officeart/2005/8/layout/hProcess7"/>
    <dgm:cxn modelId="{658E5F71-7401-4542-85DA-2D51B80EF668}" type="presParOf" srcId="{AEB951B9-0FA6-4BC0-8438-44EA791EA908}" destId="{0928932D-5319-4006-A78F-32FA30AE43D9}" srcOrd="7" destOrd="0" presId="urn:microsoft.com/office/officeart/2005/8/layout/hProcess7"/>
    <dgm:cxn modelId="{61F9AF7B-89C0-4969-9CE7-846CC6CE70F8}" type="presParOf" srcId="{AEB951B9-0FA6-4BC0-8438-44EA791EA908}" destId="{2AF6F7B3-B684-4595-BF80-0902B85252AC}" srcOrd="8" destOrd="0" presId="urn:microsoft.com/office/officeart/2005/8/layout/hProcess7"/>
    <dgm:cxn modelId="{2A622694-460C-4717-B4C0-33C7247DE2AA}" type="presParOf" srcId="{2AF6F7B3-B684-4595-BF80-0902B85252AC}" destId="{EE3630D0-4318-4652-AE92-D668201AB55A}" srcOrd="0" destOrd="0" presId="urn:microsoft.com/office/officeart/2005/8/layout/hProcess7"/>
    <dgm:cxn modelId="{19D5C796-5273-4CA2-9C46-C52D7ED6D022}" type="presParOf" srcId="{2AF6F7B3-B684-4595-BF80-0902B85252AC}" destId="{C0488ABA-F78E-494D-9C06-F37C3CA3A070}" srcOrd="1" destOrd="0" presId="urn:microsoft.com/office/officeart/2005/8/layout/hProcess7"/>
    <dgm:cxn modelId="{DE600E49-E600-4997-B3F1-59FCA4224DAE}" type="presParOf" srcId="{2AF6F7B3-B684-4595-BF80-0902B85252AC}" destId="{AB080B36-0938-4764-9143-C0E01EF9590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DC5F3-9436-4030-A6E0-22701703A5F2}">
      <dsp:nvSpPr>
        <dsp:cNvPr id="0" name=""/>
        <dsp:cNvSpPr/>
      </dsp:nvSpPr>
      <dsp:spPr>
        <a:xfrm>
          <a:off x="28798" y="542617"/>
          <a:ext cx="2415537" cy="2898645"/>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MX" sz="3200" b="1" kern="1200" dirty="0" smtClean="0">
              <a:solidFill>
                <a:schemeClr val="bg1"/>
              </a:solidFill>
            </a:rPr>
            <a:t>1er. Año</a:t>
          </a:r>
          <a:endParaRPr lang="es-MX" sz="3200" b="1" kern="1200" dirty="0">
            <a:solidFill>
              <a:schemeClr val="bg1"/>
            </a:solidFill>
          </a:endParaRPr>
        </a:p>
      </dsp:txBody>
      <dsp:txXfrm rot="16200000">
        <a:off x="-918091" y="1489508"/>
        <a:ext cx="2376889" cy="483107"/>
      </dsp:txXfrm>
    </dsp:sp>
    <dsp:sp modelId="{19BACBAB-03DD-414E-9B60-C0BB00314CB0}">
      <dsp:nvSpPr>
        <dsp:cNvPr id="0" name=""/>
        <dsp:cNvSpPr/>
      </dsp:nvSpPr>
      <dsp:spPr>
        <a:xfrm>
          <a:off x="511906" y="542617"/>
          <a:ext cx="1799575" cy="289864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endParaRPr lang="es-MX" sz="2000" kern="1200" dirty="0" smtClean="0"/>
        </a:p>
        <a:p>
          <a:pPr lvl="0" algn="ctr" defTabSz="889000">
            <a:lnSpc>
              <a:spcPct val="90000"/>
            </a:lnSpc>
            <a:spcBef>
              <a:spcPct val="0"/>
            </a:spcBef>
            <a:spcAft>
              <a:spcPct val="35000"/>
            </a:spcAft>
          </a:pPr>
          <a:endParaRPr lang="es-MX" sz="2000" kern="1200" dirty="0" smtClean="0"/>
        </a:p>
        <a:p>
          <a:pPr lvl="0" algn="ctr" defTabSz="889000">
            <a:lnSpc>
              <a:spcPct val="90000"/>
            </a:lnSpc>
            <a:spcBef>
              <a:spcPct val="0"/>
            </a:spcBef>
            <a:spcAft>
              <a:spcPct val="35000"/>
            </a:spcAft>
          </a:pPr>
          <a:endParaRPr lang="es-MX" sz="2000" kern="1200" dirty="0" smtClean="0"/>
        </a:p>
      </dsp:txBody>
      <dsp:txXfrm>
        <a:off x="511906" y="542617"/>
        <a:ext cx="1799575" cy="2898645"/>
      </dsp:txXfrm>
    </dsp:sp>
    <dsp:sp modelId="{26781A68-7302-40E4-B585-041079E6B3E9}">
      <dsp:nvSpPr>
        <dsp:cNvPr id="0" name=""/>
        <dsp:cNvSpPr/>
      </dsp:nvSpPr>
      <dsp:spPr>
        <a:xfrm>
          <a:off x="2500643" y="582677"/>
          <a:ext cx="2415537" cy="2898645"/>
        </a:xfrm>
        <a:prstGeom prst="roundRect">
          <a:avLst>
            <a:gd name="adj" fmla="val 5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MX" sz="3200" b="1" kern="1200" dirty="0" smtClean="0">
              <a:solidFill>
                <a:schemeClr val="bg1"/>
              </a:solidFill>
            </a:rPr>
            <a:t>2do. Año</a:t>
          </a:r>
          <a:endParaRPr lang="es-MX" sz="3200" b="1" kern="1200" dirty="0">
            <a:solidFill>
              <a:schemeClr val="bg1"/>
            </a:solidFill>
          </a:endParaRPr>
        </a:p>
      </dsp:txBody>
      <dsp:txXfrm rot="16200000">
        <a:off x="1553752" y="1529568"/>
        <a:ext cx="2376889" cy="483107"/>
      </dsp:txXfrm>
    </dsp:sp>
    <dsp:sp modelId="{63CD200D-BADA-422F-AA79-D6C1B06169B4}">
      <dsp:nvSpPr>
        <dsp:cNvPr id="0" name=""/>
        <dsp:cNvSpPr/>
      </dsp:nvSpPr>
      <dsp:spPr>
        <a:xfrm rot="5400000">
          <a:off x="2299727" y="2886427"/>
          <a:ext cx="425985" cy="362330"/>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8362253-E9BD-42B7-947B-36C89772A091}">
      <dsp:nvSpPr>
        <dsp:cNvPr id="0" name=""/>
        <dsp:cNvSpPr/>
      </dsp:nvSpPr>
      <dsp:spPr>
        <a:xfrm>
          <a:off x="2983750" y="582677"/>
          <a:ext cx="1799575" cy="289864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endParaRPr lang="es-MX" sz="2000" kern="1200" dirty="0" smtClean="0"/>
        </a:p>
        <a:p>
          <a:pPr lvl="0" algn="ctr" defTabSz="889000">
            <a:lnSpc>
              <a:spcPct val="90000"/>
            </a:lnSpc>
            <a:spcBef>
              <a:spcPct val="0"/>
            </a:spcBef>
            <a:spcAft>
              <a:spcPct val="35000"/>
            </a:spcAft>
          </a:pPr>
          <a:endParaRPr lang="es-MX" sz="2000" kern="1200" dirty="0" smtClean="0">
            <a:solidFill>
              <a:srgbClr val="7F7F7F"/>
            </a:solidFill>
          </a:endParaRPr>
        </a:p>
        <a:p>
          <a:pPr lvl="0" algn="l" defTabSz="889000">
            <a:lnSpc>
              <a:spcPct val="90000"/>
            </a:lnSpc>
            <a:spcBef>
              <a:spcPct val="0"/>
            </a:spcBef>
            <a:spcAft>
              <a:spcPct val="35000"/>
            </a:spcAft>
          </a:pPr>
          <a:r>
            <a:rPr lang="es-MX" sz="1800" kern="1200" dirty="0" smtClean="0">
              <a:solidFill>
                <a:srgbClr val="7F7F7F"/>
              </a:solidFill>
            </a:rPr>
            <a:t>.</a:t>
          </a:r>
          <a:endParaRPr lang="es-MX" sz="1800" kern="1200" dirty="0">
            <a:solidFill>
              <a:srgbClr val="7F7F7F"/>
            </a:solidFill>
          </a:endParaRPr>
        </a:p>
      </dsp:txBody>
      <dsp:txXfrm>
        <a:off x="2983750" y="582677"/>
        <a:ext cx="1799575" cy="2898645"/>
      </dsp:txXfrm>
    </dsp:sp>
    <dsp:sp modelId="{EE3630D0-4318-4652-AE92-D668201AB55A}">
      <dsp:nvSpPr>
        <dsp:cNvPr id="0" name=""/>
        <dsp:cNvSpPr/>
      </dsp:nvSpPr>
      <dsp:spPr>
        <a:xfrm>
          <a:off x="5001286" y="550705"/>
          <a:ext cx="2415537" cy="2898645"/>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s-MX" sz="3200" b="1" kern="1200" dirty="0" smtClean="0">
              <a:solidFill>
                <a:schemeClr val="bg1"/>
              </a:solidFill>
            </a:rPr>
            <a:t>3er. Año</a:t>
          </a:r>
          <a:endParaRPr lang="es-MX" sz="3200" b="1" kern="1200" dirty="0">
            <a:solidFill>
              <a:schemeClr val="bg1"/>
            </a:solidFill>
          </a:endParaRPr>
        </a:p>
      </dsp:txBody>
      <dsp:txXfrm rot="16200000">
        <a:off x="4054395" y="1497596"/>
        <a:ext cx="2376889" cy="483107"/>
      </dsp:txXfrm>
    </dsp:sp>
    <dsp:sp modelId="{433BA967-5D81-43D6-93B0-7A52CA482670}">
      <dsp:nvSpPr>
        <dsp:cNvPr id="0" name=""/>
        <dsp:cNvSpPr/>
      </dsp:nvSpPr>
      <dsp:spPr>
        <a:xfrm rot="5400000">
          <a:off x="4799809" y="2886427"/>
          <a:ext cx="425985" cy="362330"/>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B080B36-0938-4764-9143-C0E01EF9590C}">
      <dsp:nvSpPr>
        <dsp:cNvPr id="0" name=""/>
        <dsp:cNvSpPr/>
      </dsp:nvSpPr>
      <dsp:spPr>
        <a:xfrm>
          <a:off x="5484393" y="550705"/>
          <a:ext cx="1799575" cy="289864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endParaRPr lang="es-MX" sz="2000" kern="1200" dirty="0" smtClean="0"/>
        </a:p>
        <a:p>
          <a:pPr lvl="0" algn="ctr" defTabSz="889000">
            <a:lnSpc>
              <a:spcPct val="90000"/>
            </a:lnSpc>
            <a:spcBef>
              <a:spcPct val="0"/>
            </a:spcBef>
            <a:spcAft>
              <a:spcPct val="35000"/>
            </a:spcAft>
          </a:pPr>
          <a:endParaRPr lang="es-MX" sz="2000" kern="1200" dirty="0" smtClean="0"/>
        </a:p>
      </dsp:txBody>
      <dsp:txXfrm>
        <a:off x="5484393" y="550705"/>
        <a:ext cx="1799575" cy="28986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1EA1DF5-FFBF-A648-8D34-55C335EA0AA0}" type="datetimeFigureOut">
              <a:rPr lang="es-ES" smtClean="0">
                <a:solidFill>
                  <a:prstClr val="black">
                    <a:tint val="75000"/>
                  </a:prstClr>
                </a:solidFill>
              </a:rPr>
              <a:pPr>
                <a:defRPr/>
              </a:pPr>
              <a:t>15/09/16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E2268776-6B3B-F24B-8118-DFF5CC2F4AD6}" type="slidenum">
              <a:rPr lang="es-ES" smtClean="0">
                <a:solidFill>
                  <a:prstClr val="black">
                    <a:tint val="75000"/>
                  </a:prstClr>
                </a:solidFill>
              </a:rPr>
              <a:pPr>
                <a:defRPr/>
              </a:pPr>
              <a:t>‹Nr.›</a:t>
            </a:fld>
            <a:endParaRPr lang="es-ES">
              <a:solidFill>
                <a:prstClr val="black">
                  <a:tint val="75000"/>
                </a:prstClr>
              </a:solidFill>
            </a:endParaRPr>
          </a:p>
        </p:txBody>
      </p:sp>
      <p:pic>
        <p:nvPicPr>
          <p:cNvPr id="7" name="Imagen 6" descr="text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292" y="-60299"/>
            <a:ext cx="10180293" cy="7194168"/>
          </a:xfrm>
          <a:prstGeom prst="rect">
            <a:avLst/>
          </a:prstGeom>
        </p:spPr>
      </p:pic>
      <p:grpSp>
        <p:nvGrpSpPr>
          <p:cNvPr id="11" name="Agrupar 10"/>
          <p:cNvGrpSpPr/>
          <p:nvPr userDrawn="1"/>
        </p:nvGrpSpPr>
        <p:grpSpPr>
          <a:xfrm>
            <a:off x="7475981" y="42968"/>
            <a:ext cx="1345050" cy="513807"/>
            <a:chOff x="7475981" y="42966"/>
            <a:chExt cx="1345050" cy="513807"/>
          </a:xfrm>
        </p:grpSpPr>
        <p:sp>
          <p:nvSpPr>
            <p:cNvPr id="10" name="Rectángulo 9"/>
            <p:cNvSpPr/>
            <p:nvPr userDrawn="1"/>
          </p:nvSpPr>
          <p:spPr>
            <a:xfrm>
              <a:off x="7475981" y="131373"/>
              <a:ext cx="1345050" cy="42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s-ES" sz="1350">
                <a:solidFill>
                  <a:prstClr val="white"/>
                </a:solidFill>
              </a:endParaRPr>
            </a:p>
          </p:txBody>
        </p:sp>
        <p:pic>
          <p:nvPicPr>
            <p:cNvPr id="9" name="Imagen 8"/>
            <p:cNvPicPr>
              <a:picLocks noChangeAspect="1"/>
            </p:cNvPicPr>
            <p:nvPr userDrawn="1"/>
          </p:nvPicPr>
          <p:blipFill>
            <a:blip r:embed="rId4"/>
            <a:stretch>
              <a:fillRect/>
            </a:stretch>
          </p:blipFill>
          <p:spPr>
            <a:xfrm>
              <a:off x="7907469" y="42966"/>
              <a:ext cx="779331" cy="513807"/>
            </a:xfrm>
            <a:prstGeom prst="rect">
              <a:avLst/>
            </a:prstGeom>
          </p:spPr>
        </p:pic>
      </p:grpSp>
    </p:spTree>
    <p:extLst>
      <p:ext uri="{BB962C8B-B14F-4D97-AF65-F5344CB8AC3E}">
        <p14:creationId xmlns:p14="http://schemas.microsoft.com/office/powerpoint/2010/main" val="23169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92E53DDC-D3D2-6543-9544-DCD410C2C000}" type="datetimeFigureOut">
              <a:rPr lang="es-ES" smtClean="0">
                <a:solidFill>
                  <a:prstClr val="black">
                    <a:tint val="75000"/>
                  </a:prstClr>
                </a:solidFill>
              </a:rPr>
              <a:pPr>
                <a:defRPr/>
              </a:pPr>
              <a:t>15/09/16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B1DFC0DD-C336-C244-A6C6-D06E32C92CCE}" type="slidenum">
              <a:rPr lang="es-ES" smtClean="0">
                <a:solidFill>
                  <a:prstClr val="black">
                    <a:tint val="75000"/>
                  </a:prstClr>
                </a:solidFill>
              </a:rPr>
              <a:pPr>
                <a:defRPr/>
              </a:pPr>
              <a:t>‹Nr.›</a:t>
            </a:fld>
            <a:endParaRPr lang="es-ES">
              <a:solidFill>
                <a:prstClr val="black">
                  <a:tint val="75000"/>
                </a:prstClr>
              </a:solidFill>
            </a:endParaRPr>
          </a:p>
        </p:txBody>
      </p:sp>
      <p:pic>
        <p:nvPicPr>
          <p:cNvPr id="7" name="Imagen 6" descr="tex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2" y="-60299"/>
            <a:ext cx="10180293" cy="7194168"/>
          </a:xfrm>
          <a:prstGeom prst="rect">
            <a:avLst/>
          </a:prstGeom>
        </p:spPr>
      </p:pic>
      <p:grpSp>
        <p:nvGrpSpPr>
          <p:cNvPr id="8" name="Agrupar 7"/>
          <p:cNvGrpSpPr/>
          <p:nvPr userDrawn="1"/>
        </p:nvGrpSpPr>
        <p:grpSpPr>
          <a:xfrm>
            <a:off x="7475981" y="42968"/>
            <a:ext cx="1345050" cy="513807"/>
            <a:chOff x="7475981" y="42966"/>
            <a:chExt cx="1345050" cy="513807"/>
          </a:xfrm>
        </p:grpSpPr>
        <p:sp>
          <p:nvSpPr>
            <p:cNvPr id="9" name="Rectángulo 8"/>
            <p:cNvSpPr/>
            <p:nvPr userDrawn="1"/>
          </p:nvSpPr>
          <p:spPr>
            <a:xfrm>
              <a:off x="7475981" y="131373"/>
              <a:ext cx="1345050" cy="42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s-ES" sz="1350">
                <a:solidFill>
                  <a:prstClr val="white"/>
                </a:solidFill>
              </a:endParaRPr>
            </a:p>
          </p:txBody>
        </p:sp>
        <p:pic>
          <p:nvPicPr>
            <p:cNvPr id="10" name="Imagen 9"/>
            <p:cNvPicPr>
              <a:picLocks noChangeAspect="1"/>
            </p:cNvPicPr>
            <p:nvPr userDrawn="1"/>
          </p:nvPicPr>
          <p:blipFill>
            <a:blip r:embed="rId3"/>
            <a:stretch>
              <a:fillRect/>
            </a:stretch>
          </p:blipFill>
          <p:spPr>
            <a:xfrm>
              <a:off x="7907469" y="42966"/>
              <a:ext cx="779331" cy="513807"/>
            </a:xfrm>
            <a:prstGeom prst="rect">
              <a:avLst/>
            </a:prstGeom>
          </p:spPr>
        </p:pic>
      </p:grpSp>
    </p:spTree>
    <p:extLst>
      <p:ext uri="{BB962C8B-B14F-4D97-AF65-F5344CB8AC3E}">
        <p14:creationId xmlns:p14="http://schemas.microsoft.com/office/powerpoint/2010/main" val="246169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E6E648FF-BDFD-7945-9B79-7ED385FBA452}" type="datetimeFigureOut">
              <a:rPr lang="es-ES" smtClean="0">
                <a:solidFill>
                  <a:prstClr val="black">
                    <a:tint val="75000"/>
                  </a:prstClr>
                </a:solidFill>
              </a:rPr>
              <a:pPr>
                <a:defRPr/>
              </a:pPr>
              <a:t>15/09/16</a:t>
            </a:fld>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872D526E-B9DD-F641-957A-99280F3AC2C9}" type="slidenum">
              <a:rPr lang="es-ES" smtClean="0">
                <a:solidFill>
                  <a:prstClr val="black">
                    <a:tint val="75000"/>
                  </a:prstClr>
                </a:solidFill>
              </a:rPr>
              <a:pPr>
                <a:defRPr/>
              </a:pPr>
              <a:t>‹Nr.›</a:t>
            </a:fld>
            <a:endParaRPr lang="es-ES">
              <a:solidFill>
                <a:prstClr val="black">
                  <a:tint val="75000"/>
                </a:prstClr>
              </a:solidFill>
            </a:endParaRPr>
          </a:p>
        </p:txBody>
      </p:sp>
    </p:spTree>
    <p:extLst>
      <p:ext uri="{BB962C8B-B14F-4D97-AF65-F5344CB8AC3E}">
        <p14:creationId xmlns:p14="http://schemas.microsoft.com/office/powerpoint/2010/main" val="2146089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_tradnl"/>
              <a:t>Clic para editar título</a:t>
            </a:r>
            <a:endParaRPr lang="es-ES"/>
          </a:p>
        </p:txBody>
      </p:sp>
      <p:sp>
        <p:nvSpPr>
          <p:cNvPr id="1027" name="Marcador de texto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cs typeface="+mn-cs"/>
              </a:defRPr>
            </a:lvl1pPr>
          </a:lstStyle>
          <a:p>
            <a:pPr defTabSz="342900">
              <a:defRPr/>
            </a:pPr>
            <a:fld id="{0DF1E970-315B-054B-B086-0C5B31C46B2E}" type="datetimeFigureOut">
              <a:rPr lang="es-ES" smtClean="0">
                <a:solidFill>
                  <a:prstClr val="black">
                    <a:tint val="75000"/>
                  </a:prstClr>
                </a:solidFill>
              </a:rPr>
              <a:pPr defTabSz="342900">
                <a:defRPr/>
              </a:pPr>
              <a:t>15/09/16</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defTabSz="342900">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cs typeface="+mn-cs"/>
              </a:defRPr>
            </a:lvl1pPr>
          </a:lstStyle>
          <a:p>
            <a:pPr defTabSz="342900">
              <a:defRPr/>
            </a:pPr>
            <a:fld id="{38D897E5-3872-8B43-B22D-92E68C90A5B6}" type="slidenum">
              <a:rPr lang="es-ES" smtClean="0">
                <a:solidFill>
                  <a:prstClr val="black">
                    <a:tint val="75000"/>
                  </a:prstClr>
                </a:solidFill>
              </a:rPr>
              <a:pPr defTabSz="342900">
                <a:defRPr/>
              </a:pPr>
              <a:t>‹Nr.›</a:t>
            </a:fld>
            <a:endParaRPr lang="es-ES">
              <a:solidFill>
                <a:prstClr val="black">
                  <a:tint val="75000"/>
                </a:prstClr>
              </a:solidFill>
            </a:endParaRPr>
          </a:p>
        </p:txBody>
      </p:sp>
      <p:grpSp>
        <p:nvGrpSpPr>
          <p:cNvPr id="8" name="Agrupar 7"/>
          <p:cNvGrpSpPr/>
          <p:nvPr userDrawn="1"/>
        </p:nvGrpSpPr>
        <p:grpSpPr>
          <a:xfrm>
            <a:off x="3074153" y="274640"/>
            <a:ext cx="2831560" cy="350949"/>
            <a:chOff x="3074152" y="274638"/>
            <a:chExt cx="2831560" cy="350949"/>
          </a:xfrm>
        </p:grpSpPr>
        <p:sp>
          <p:nvSpPr>
            <p:cNvPr id="7" name="Rectángulo 6"/>
            <p:cNvSpPr/>
            <p:nvPr userDrawn="1"/>
          </p:nvSpPr>
          <p:spPr>
            <a:xfrm>
              <a:off x="3734862" y="274638"/>
              <a:ext cx="1545245" cy="350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pPr>
              <a:endParaRPr lang="es-ES" sz="1350">
                <a:solidFill>
                  <a:prstClr val="white"/>
                </a:solidFill>
              </a:endParaRPr>
            </a:p>
          </p:txBody>
        </p:sp>
        <p:sp>
          <p:nvSpPr>
            <p:cNvPr id="3" name="CuadroTexto 2"/>
            <p:cNvSpPr txBox="1"/>
            <p:nvPr userDrawn="1"/>
          </p:nvSpPr>
          <p:spPr>
            <a:xfrm>
              <a:off x="3074152" y="274638"/>
              <a:ext cx="2831560" cy="207749"/>
            </a:xfrm>
            <a:prstGeom prst="rect">
              <a:avLst/>
            </a:prstGeom>
            <a:noFill/>
          </p:spPr>
          <p:txBody>
            <a:bodyPr wrap="square" rtlCol="0">
              <a:spAutoFit/>
            </a:bodyPr>
            <a:lstStyle/>
            <a:p>
              <a:pPr defTabSz="342900" fontAlgn="base">
                <a:spcBef>
                  <a:spcPct val="0"/>
                </a:spcBef>
                <a:spcAft>
                  <a:spcPct val="0"/>
                </a:spcAft>
              </a:pPr>
              <a:r>
                <a:rPr lang="es-ES" sz="750" b="1" dirty="0">
                  <a:solidFill>
                    <a:prstClr val="black">
                      <a:lumMod val="50000"/>
                      <a:lumOff val="50000"/>
                    </a:prstClr>
                  </a:solidFill>
                  <a:latin typeface="Soberana Sans"/>
                  <a:ea typeface="ＭＳ Ｐゴシック" charset="0"/>
                  <a:cs typeface="Soberana Sans"/>
                </a:rPr>
                <a:t>TECNOLÓGICO NACIONAL DE MÉXICO</a:t>
              </a:r>
            </a:p>
          </p:txBody>
        </p:sp>
      </p:grpSp>
    </p:spTree>
    <p:extLst>
      <p:ext uri="{BB962C8B-B14F-4D97-AF65-F5344CB8AC3E}">
        <p14:creationId xmlns:p14="http://schemas.microsoft.com/office/powerpoint/2010/main" val="1750460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SCOLARES@CIIDET.EDU.MX" TargetMode="External"/><Relationship Id="rId3" Type="http://schemas.openxmlformats.org/officeDocument/2006/relationships/hyperlink" Target="WWW.CIIDET.EDU.M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2383992"/>
            <a:ext cx="8229600" cy="1143000"/>
          </a:xfrm>
        </p:spPr>
        <p:txBody>
          <a:bodyPr/>
          <a:lstStyle/>
          <a:p>
            <a:r>
              <a:rPr lang="es-ES" altLang="es-MX" sz="4800" i="1" dirty="0">
                <a:solidFill>
                  <a:srgbClr val="898989"/>
                </a:solidFill>
                <a:latin typeface="Garamond" panose="02020404030301010803" pitchFamily="18" charset="0"/>
                <a:cs typeface="Arial" panose="020B0604020202020204" pitchFamily="34" charset="0"/>
              </a:rPr>
              <a:t>Departamento de Servicios Escolares</a:t>
            </a:r>
          </a:p>
        </p:txBody>
      </p:sp>
    </p:spTree>
    <p:extLst>
      <p:ext uri="{BB962C8B-B14F-4D97-AF65-F5344CB8AC3E}">
        <p14:creationId xmlns:p14="http://schemas.microsoft.com/office/powerpoint/2010/main" val="14377460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pPr algn="l" eaLnBrk="1" hangingPunct="1"/>
            <a:r>
              <a:rPr lang="es-MX" altLang="es-MX" sz="3000" dirty="0" smtClean="0">
                <a:solidFill>
                  <a:srgbClr val="7F7F7F"/>
                </a:solidFill>
                <a:latin typeface="Soberana Sans"/>
                <a:cs typeface="Soberana Sans"/>
              </a:rPr>
              <a:t>Baja Temporal</a:t>
            </a:r>
          </a:p>
        </p:txBody>
      </p:sp>
      <p:sp>
        <p:nvSpPr>
          <p:cNvPr id="8" name="Marcador de contenido 2"/>
          <p:cNvSpPr>
            <a:spLocks noGrp="1"/>
          </p:cNvSpPr>
          <p:nvPr>
            <p:ph idx="1"/>
          </p:nvPr>
        </p:nvSpPr>
        <p:spPr/>
        <p:txBody>
          <a:bodyPr/>
          <a:lstStyle/>
          <a:p>
            <a:pPr algn="just">
              <a:defRPr/>
            </a:pPr>
            <a:r>
              <a:rPr lang="es-MX" sz="2000" dirty="0">
                <a:solidFill>
                  <a:srgbClr val="7F7F7F"/>
                </a:solidFill>
                <a:latin typeface="Calibri"/>
                <a:cs typeface="Calibri"/>
              </a:rPr>
              <a:t>Cursar 1 semestre.</a:t>
            </a:r>
          </a:p>
          <a:p>
            <a:pPr algn="just">
              <a:defRPr/>
            </a:pPr>
            <a:r>
              <a:rPr lang="es-MX" sz="2000" dirty="0">
                <a:solidFill>
                  <a:srgbClr val="7F7F7F"/>
                </a:solidFill>
                <a:latin typeface="Calibri"/>
                <a:cs typeface="Calibri"/>
              </a:rPr>
              <a:t>Solicitud al Jefe del Depto. de Posgrado.</a:t>
            </a:r>
          </a:p>
          <a:p>
            <a:pPr algn="just">
              <a:defRPr/>
            </a:pPr>
            <a:r>
              <a:rPr lang="es-MX" sz="2000" dirty="0">
                <a:solidFill>
                  <a:srgbClr val="7F7F7F"/>
                </a:solidFill>
                <a:latin typeface="Calibri"/>
                <a:cs typeface="Calibri"/>
              </a:rPr>
              <a:t>1 periodo.</a:t>
            </a:r>
          </a:p>
          <a:p>
            <a:pPr>
              <a:defRPr/>
            </a:pPr>
            <a:endParaRPr lang="es-MX" sz="3000" dirty="0">
              <a:solidFill>
                <a:srgbClr val="7F7F7F"/>
              </a:solidFill>
              <a:latin typeface="Soberana Sans"/>
              <a:cs typeface="Soberana Sans"/>
            </a:endParaRPr>
          </a:p>
          <a:p>
            <a:pPr marL="0" indent="0" eaLnBrk="1" hangingPunct="1">
              <a:spcBef>
                <a:spcPct val="0"/>
              </a:spcBef>
              <a:buFont typeface="Arial" panose="020B0604020202020204" pitchFamily="34" charset="0"/>
              <a:buNone/>
              <a:defRPr/>
            </a:pPr>
            <a:r>
              <a:rPr lang="es-MX" sz="3000" dirty="0">
                <a:solidFill>
                  <a:srgbClr val="7F7F7F"/>
                </a:solidFill>
                <a:latin typeface="Soberana Sans"/>
                <a:cs typeface="Soberana Sans"/>
              </a:rPr>
              <a:t>Baja Definitiva</a:t>
            </a:r>
          </a:p>
          <a:p>
            <a:pPr>
              <a:defRPr/>
            </a:pPr>
            <a:endParaRPr lang="es-MX" sz="2000" dirty="0">
              <a:solidFill>
                <a:srgbClr val="7F7F7F"/>
              </a:solidFill>
              <a:latin typeface="Calibri"/>
              <a:cs typeface="Calibri"/>
            </a:endParaRPr>
          </a:p>
          <a:p>
            <a:pPr algn="just">
              <a:defRPr/>
            </a:pPr>
            <a:r>
              <a:rPr lang="es-MX" sz="2000" dirty="0">
                <a:solidFill>
                  <a:srgbClr val="7F7F7F"/>
                </a:solidFill>
                <a:latin typeface="Calibri"/>
                <a:cs typeface="Calibri"/>
              </a:rPr>
              <a:t>Solicitud de certificación de </a:t>
            </a:r>
            <a:r>
              <a:rPr lang="es-MX" sz="2000" dirty="0" smtClean="0">
                <a:solidFill>
                  <a:srgbClr val="7F7F7F"/>
                </a:solidFill>
                <a:latin typeface="Calibri"/>
                <a:cs typeface="Calibri"/>
              </a:rPr>
              <a:t>asignaturas.</a:t>
            </a:r>
            <a:endParaRPr lang="es-MX" sz="2000" dirty="0">
              <a:solidFill>
                <a:srgbClr val="7F7F7F"/>
              </a:solidFill>
              <a:latin typeface="Calibri"/>
              <a:cs typeface="Calibri"/>
            </a:endParaRPr>
          </a:p>
        </p:txBody>
      </p:sp>
    </p:spTree>
    <p:extLst>
      <p:ext uri="{BB962C8B-B14F-4D97-AF65-F5344CB8AC3E}">
        <p14:creationId xmlns:p14="http://schemas.microsoft.com/office/powerpoint/2010/main" val="28340847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l" eaLnBrk="1" hangingPunct="1">
              <a:lnSpc>
                <a:spcPct val="90000"/>
              </a:lnSpc>
            </a:pPr>
            <a:r>
              <a:rPr lang="es-MX" altLang="es-MX" sz="3000" dirty="0" smtClean="0">
                <a:solidFill>
                  <a:srgbClr val="7F7F7F"/>
                </a:solidFill>
                <a:latin typeface="Soberana Sans"/>
                <a:cs typeface="Soberana Sans"/>
              </a:rPr>
              <a:t>Forma de Pago</a:t>
            </a:r>
          </a:p>
        </p:txBody>
      </p:sp>
      <p:sp>
        <p:nvSpPr>
          <p:cNvPr id="5" name="Marcador de contenido 2"/>
          <p:cNvSpPr txBox="1">
            <a:spLocks/>
          </p:cNvSpPr>
          <p:nvPr/>
        </p:nvSpPr>
        <p:spPr bwMode="auto">
          <a:xfrm>
            <a:off x="446088" y="1196975"/>
            <a:ext cx="8229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90000"/>
              </a:lnSpc>
            </a:pPr>
            <a:r>
              <a:rPr lang="es-MX" altLang="es-MX" sz="2000" dirty="0" smtClean="0">
                <a:solidFill>
                  <a:srgbClr val="7F7F7F"/>
                </a:solidFill>
                <a:latin typeface="Garamond" panose="02020404030301010803" pitchFamily="18" charset="0"/>
                <a:cs typeface="Arial" panose="020B0604020202020204" pitchFamily="34" charset="0"/>
              </a:rPr>
              <a:t>Correo a financieros@ciidet.edu.mx </a:t>
            </a:r>
          </a:p>
          <a:p>
            <a:pPr>
              <a:lnSpc>
                <a:spcPct val="90000"/>
              </a:lnSpc>
            </a:pPr>
            <a:r>
              <a:rPr lang="es-MX" altLang="es-MX" sz="2000" dirty="0" smtClean="0">
                <a:solidFill>
                  <a:srgbClr val="7F7F7F"/>
                </a:solidFill>
                <a:latin typeface="Garamond" panose="02020404030301010803" pitchFamily="18" charset="0"/>
                <a:cs typeface="Arial" panose="020B0604020202020204" pitchFamily="34" charset="0"/>
              </a:rPr>
              <a:t>Digitalización de ficha de pago (PDF).</a:t>
            </a:r>
          </a:p>
          <a:p>
            <a:pPr>
              <a:lnSpc>
                <a:spcPct val="90000"/>
              </a:lnSpc>
            </a:pPr>
            <a:r>
              <a:rPr lang="es-MX" altLang="es-MX" sz="2000" dirty="0" smtClean="0">
                <a:solidFill>
                  <a:srgbClr val="7F7F7F"/>
                </a:solidFill>
                <a:latin typeface="Garamond" panose="02020404030301010803" pitchFamily="18" charset="0"/>
                <a:cs typeface="Arial" panose="020B0604020202020204" pitchFamily="34" charset="0"/>
              </a:rPr>
              <a:t>Datos de facturación.</a:t>
            </a:r>
          </a:p>
        </p:txBody>
      </p:sp>
      <p:sp>
        <p:nvSpPr>
          <p:cNvPr id="6" name="Título 1"/>
          <p:cNvSpPr txBox="1">
            <a:spLocks noGrp="1"/>
          </p:cNvSpPr>
          <p:nvPr>
            <p:ph idx="1"/>
          </p:nvPr>
        </p:nvSpPr>
        <p:spPr bwMode="auto">
          <a:xfrm>
            <a:off x="466725" y="2670176"/>
            <a:ext cx="8229600" cy="47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spcBef>
                <a:spcPct val="0"/>
              </a:spcBef>
              <a:buFontTx/>
              <a:buNone/>
            </a:pPr>
            <a:r>
              <a:rPr lang="es-MX" altLang="es-MX" sz="3000" dirty="0">
                <a:solidFill>
                  <a:srgbClr val="7F7F7F"/>
                </a:solidFill>
                <a:latin typeface="Soberana Sans"/>
                <a:cs typeface="Soberana Sans"/>
              </a:rPr>
              <a:t>Costos:</a:t>
            </a:r>
          </a:p>
        </p:txBody>
      </p:sp>
      <p:sp>
        <p:nvSpPr>
          <p:cNvPr id="7" name="Marcador de contenido 2"/>
          <p:cNvSpPr txBox="1">
            <a:spLocks/>
          </p:cNvSpPr>
          <p:nvPr/>
        </p:nvSpPr>
        <p:spPr bwMode="auto">
          <a:xfrm>
            <a:off x="631825" y="2997200"/>
            <a:ext cx="8229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Font typeface="Arial" panose="020B0604020202020204" pitchFamily="34" charset="0"/>
              <a:buNone/>
            </a:pPr>
            <a:endParaRPr lang="es-MX" altLang="es-MX" sz="2000" dirty="0" smtClean="0">
              <a:solidFill>
                <a:srgbClr val="7F7F7F"/>
              </a:solidFill>
              <a:latin typeface="Calibri"/>
              <a:cs typeface="Calibri"/>
            </a:endParaRPr>
          </a:p>
          <a:p>
            <a:pPr eaLnBrk="1" hangingPunct="1">
              <a:lnSpc>
                <a:spcPct val="90000"/>
              </a:lnSpc>
              <a:buFont typeface="Arial" panose="020B0604020202020204" pitchFamily="34" charset="0"/>
              <a:buNone/>
            </a:pPr>
            <a:r>
              <a:rPr lang="es-MX" altLang="es-MX" sz="2000" dirty="0" smtClean="0">
                <a:solidFill>
                  <a:srgbClr val="7F7F7F"/>
                </a:solidFill>
                <a:latin typeface="Calibri"/>
                <a:cs typeface="Calibri"/>
              </a:rPr>
              <a:t>Inscripción							$ </a:t>
            </a:r>
            <a:r>
              <a:rPr lang="es-MX" altLang="es-MX" sz="2000" dirty="0">
                <a:solidFill>
                  <a:srgbClr val="7F7F7F"/>
                </a:solidFill>
                <a:latin typeface="Calibri"/>
                <a:cs typeface="Calibri"/>
              </a:rPr>
              <a:t>8,000.00  </a:t>
            </a:r>
          </a:p>
          <a:p>
            <a:pPr eaLnBrk="1" hangingPunct="1">
              <a:lnSpc>
                <a:spcPct val="90000"/>
              </a:lnSpc>
              <a:buFont typeface="Arial" panose="020B0604020202020204" pitchFamily="34" charset="0"/>
              <a:buNone/>
            </a:pPr>
            <a:r>
              <a:rPr lang="es-MX" altLang="es-MX" sz="2000" dirty="0">
                <a:solidFill>
                  <a:srgbClr val="7F7F7F"/>
                </a:solidFill>
                <a:latin typeface="Calibri"/>
                <a:cs typeface="Calibri"/>
              </a:rPr>
              <a:t>Vigencia </a:t>
            </a:r>
            <a:r>
              <a:rPr lang="es-MX" altLang="es-MX" sz="2000" dirty="0" smtClean="0">
                <a:solidFill>
                  <a:srgbClr val="7F7F7F"/>
                </a:solidFill>
                <a:latin typeface="Calibri"/>
                <a:cs typeface="Calibri"/>
              </a:rPr>
              <a:t>semestral					$1,000.00  </a:t>
            </a:r>
            <a:endParaRPr lang="es-MX" altLang="es-MX" sz="2000" dirty="0">
              <a:solidFill>
                <a:srgbClr val="7F7F7F"/>
              </a:solidFill>
              <a:latin typeface="Calibri"/>
              <a:cs typeface="Calibri"/>
            </a:endParaRPr>
          </a:p>
          <a:p>
            <a:pPr eaLnBrk="1" hangingPunct="1">
              <a:lnSpc>
                <a:spcPct val="90000"/>
              </a:lnSpc>
              <a:buFont typeface="Arial" panose="020B0604020202020204" pitchFamily="34" charset="0"/>
              <a:buNone/>
            </a:pPr>
            <a:r>
              <a:rPr lang="es-MX" altLang="es-MX" sz="2000" dirty="0">
                <a:solidFill>
                  <a:srgbClr val="7F7F7F"/>
                </a:solidFill>
                <a:latin typeface="Calibri"/>
                <a:cs typeface="Calibri"/>
              </a:rPr>
              <a:t>Derecho a examen de </a:t>
            </a:r>
            <a:r>
              <a:rPr lang="es-MX" altLang="es-MX" sz="2000" dirty="0" smtClean="0">
                <a:solidFill>
                  <a:srgbClr val="7F7F7F"/>
                </a:solidFill>
                <a:latin typeface="Calibri"/>
                <a:cs typeface="Calibri"/>
              </a:rPr>
              <a:t>especialización	$5,000.00</a:t>
            </a:r>
            <a:endParaRPr lang="es-MX" altLang="es-MX" sz="2000" dirty="0">
              <a:solidFill>
                <a:srgbClr val="7F7F7F"/>
              </a:solidFill>
              <a:latin typeface="Calibri"/>
              <a:cs typeface="Calibri"/>
            </a:endParaRPr>
          </a:p>
          <a:p>
            <a:pPr eaLnBrk="1" hangingPunct="1">
              <a:lnSpc>
                <a:spcPct val="90000"/>
              </a:lnSpc>
              <a:buFont typeface="Arial" panose="020B0604020202020204" pitchFamily="34" charset="0"/>
              <a:buNone/>
            </a:pPr>
            <a:r>
              <a:rPr lang="es-MX" altLang="es-MX" sz="2000" dirty="0">
                <a:solidFill>
                  <a:srgbClr val="7F7F7F"/>
                </a:solidFill>
                <a:latin typeface="Calibri"/>
                <a:cs typeface="Calibri"/>
              </a:rPr>
              <a:t>Derechos </a:t>
            </a:r>
            <a:r>
              <a:rPr lang="es-MX" altLang="es-MX" sz="2000" dirty="0" smtClean="0">
                <a:solidFill>
                  <a:srgbClr val="7F7F7F"/>
                </a:solidFill>
                <a:latin typeface="Calibri"/>
                <a:cs typeface="Calibri"/>
              </a:rPr>
              <a:t>federales					$1,638.00</a:t>
            </a:r>
            <a:endParaRPr lang="es-MX" altLang="es-MX" sz="2000" dirty="0">
              <a:solidFill>
                <a:srgbClr val="7F7F7F"/>
              </a:solidFill>
              <a:latin typeface="Calibri"/>
              <a:cs typeface="Calibri"/>
            </a:endParaRPr>
          </a:p>
          <a:p>
            <a:pPr eaLnBrk="1" hangingPunct="1">
              <a:lnSpc>
                <a:spcPct val="90000"/>
              </a:lnSpc>
              <a:buFont typeface="Arial" panose="020B0604020202020204" pitchFamily="34" charset="0"/>
              <a:buNone/>
            </a:pPr>
            <a:r>
              <a:rPr lang="es-MX" altLang="es-MX" sz="2000" dirty="0">
                <a:solidFill>
                  <a:srgbClr val="7F7F7F"/>
                </a:solidFill>
                <a:latin typeface="Calibri"/>
                <a:cs typeface="Calibri"/>
              </a:rPr>
              <a:t>Constancia de </a:t>
            </a:r>
            <a:r>
              <a:rPr lang="es-MX" altLang="es-MX" sz="2000" dirty="0" smtClean="0">
                <a:solidFill>
                  <a:srgbClr val="7F7F7F"/>
                </a:solidFill>
                <a:latin typeface="Calibri"/>
                <a:cs typeface="Calibri"/>
              </a:rPr>
              <a:t>estudios				$200.00</a:t>
            </a:r>
            <a:endParaRPr lang="es-MX" altLang="es-MX" sz="2000" dirty="0">
              <a:solidFill>
                <a:srgbClr val="7F7F7F"/>
              </a:solidFill>
              <a:latin typeface="Calibri"/>
              <a:cs typeface="Calibri"/>
            </a:endParaRPr>
          </a:p>
          <a:p>
            <a:pPr eaLnBrk="1" hangingPunct="1">
              <a:lnSpc>
                <a:spcPct val="90000"/>
              </a:lnSpc>
              <a:buFont typeface="Arial" panose="020B0604020202020204" pitchFamily="34" charset="0"/>
              <a:buNone/>
            </a:pPr>
            <a:r>
              <a:rPr lang="es-MX" altLang="es-MX" sz="2000" dirty="0">
                <a:solidFill>
                  <a:srgbClr val="7F7F7F"/>
                </a:solidFill>
                <a:latin typeface="Calibri"/>
                <a:cs typeface="Calibri"/>
              </a:rPr>
              <a:t>Envío de documentos por </a:t>
            </a:r>
            <a:r>
              <a:rPr lang="es-MX" altLang="es-MX" sz="2000" dirty="0" smtClean="0">
                <a:solidFill>
                  <a:srgbClr val="7F7F7F"/>
                </a:solidFill>
                <a:latin typeface="Calibri"/>
                <a:cs typeface="Calibri"/>
              </a:rPr>
              <a:t>mensajería	$250.00</a:t>
            </a:r>
            <a:endParaRPr lang="es-MX" altLang="es-MX" sz="2000" dirty="0">
              <a:solidFill>
                <a:srgbClr val="7F7F7F"/>
              </a:solidFill>
              <a:latin typeface="Calibri"/>
              <a:cs typeface="Calibri"/>
            </a:endParaRPr>
          </a:p>
        </p:txBody>
      </p:sp>
      <p:sp>
        <p:nvSpPr>
          <p:cNvPr id="8" name="CuadroTexto 2"/>
          <p:cNvSpPr txBox="1">
            <a:spLocks noChangeArrowheads="1"/>
          </p:cNvSpPr>
          <p:nvPr/>
        </p:nvSpPr>
        <p:spPr bwMode="auto">
          <a:xfrm>
            <a:off x="2157990" y="6365875"/>
            <a:ext cx="37240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MX" altLang="es-MX" sz="1600" dirty="0">
                <a:solidFill>
                  <a:schemeClr val="bg1"/>
                </a:solidFill>
                <a:latin typeface="Soberana Sans"/>
                <a:cs typeface="Soberana Sans"/>
              </a:rPr>
              <a:t>Sujetos a cambio sin previo aviso</a:t>
            </a:r>
          </a:p>
        </p:txBody>
      </p:sp>
    </p:spTree>
    <p:extLst>
      <p:ext uri="{BB962C8B-B14F-4D97-AF65-F5344CB8AC3E}">
        <p14:creationId xmlns:p14="http://schemas.microsoft.com/office/powerpoint/2010/main" val="21190102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457200" y="934395"/>
            <a:ext cx="8229600" cy="1143000"/>
          </a:xfrm>
        </p:spPr>
        <p:txBody>
          <a:bodyPr>
            <a:noAutofit/>
          </a:bodyPr>
          <a:lstStyle/>
          <a:p>
            <a:pPr eaLnBrk="1" hangingPunct="1"/>
            <a:r>
              <a:rPr lang="es-MX" altLang="es-MX" sz="3000" dirty="0" smtClean="0">
                <a:solidFill>
                  <a:schemeClr val="bg1">
                    <a:lumMod val="50000"/>
                  </a:schemeClr>
                </a:solidFill>
                <a:latin typeface="Soberana Sans"/>
                <a:cs typeface="Soberana Sans"/>
              </a:rPr>
              <a:t>Departamento de Servicios Escolares</a:t>
            </a:r>
          </a:p>
        </p:txBody>
      </p:sp>
      <p:sp>
        <p:nvSpPr>
          <p:cNvPr id="3" name="Marcador de contenido 2"/>
          <p:cNvSpPr>
            <a:spLocks noGrp="1"/>
          </p:cNvSpPr>
          <p:nvPr>
            <p:ph idx="1"/>
          </p:nvPr>
        </p:nvSpPr>
        <p:spPr>
          <a:xfrm>
            <a:off x="457200" y="2276475"/>
            <a:ext cx="8229600" cy="3849688"/>
          </a:xfrm>
        </p:spPr>
        <p:txBody>
          <a:bodyPr/>
          <a:lstStyle/>
          <a:p>
            <a:pPr marL="0" indent="0" algn="ctr">
              <a:buFont typeface="Arial" panose="020B0604020202020204" pitchFamily="34" charset="0"/>
              <a:buNone/>
              <a:defRPr/>
            </a:pPr>
            <a:r>
              <a:rPr lang="es-MX" sz="2000" dirty="0">
                <a:solidFill>
                  <a:srgbClr val="7F7F7F"/>
                </a:solidFill>
                <a:latin typeface="Calibri"/>
                <a:cs typeface="Calibri"/>
              </a:rPr>
              <a:t>Horario de atención:</a:t>
            </a:r>
          </a:p>
          <a:p>
            <a:pPr marL="0" indent="0" algn="ctr">
              <a:buFont typeface="Arial" panose="020B0604020202020204" pitchFamily="34" charset="0"/>
              <a:buNone/>
              <a:defRPr/>
            </a:pPr>
            <a:r>
              <a:rPr lang="es-MX" sz="2000" dirty="0">
                <a:solidFill>
                  <a:srgbClr val="7F7F7F"/>
                </a:solidFill>
                <a:latin typeface="Calibri"/>
                <a:cs typeface="Calibri"/>
              </a:rPr>
              <a:t>Lunes a viernes de </a:t>
            </a:r>
            <a:r>
              <a:rPr lang="es-MX" sz="2000" dirty="0" smtClean="0">
                <a:solidFill>
                  <a:srgbClr val="7F7F7F"/>
                </a:solidFill>
                <a:latin typeface="Calibri"/>
                <a:cs typeface="Calibri"/>
              </a:rPr>
              <a:t>9</a:t>
            </a:r>
            <a:r>
              <a:rPr lang="es-MX" sz="2000" dirty="0">
                <a:solidFill>
                  <a:srgbClr val="7F7F7F"/>
                </a:solidFill>
                <a:latin typeface="Calibri"/>
                <a:cs typeface="Calibri"/>
              </a:rPr>
              <a:t>:00 a </a:t>
            </a:r>
            <a:r>
              <a:rPr lang="es-MX" sz="2000" dirty="0" smtClean="0">
                <a:solidFill>
                  <a:srgbClr val="7F7F7F"/>
                </a:solidFill>
                <a:latin typeface="Calibri"/>
                <a:cs typeface="Calibri"/>
              </a:rPr>
              <a:t>15:00 </a:t>
            </a:r>
            <a:r>
              <a:rPr lang="es-MX" sz="2000" dirty="0">
                <a:solidFill>
                  <a:srgbClr val="7F7F7F"/>
                </a:solidFill>
                <a:latin typeface="Calibri"/>
                <a:cs typeface="Calibri"/>
              </a:rPr>
              <a:t>hrs.</a:t>
            </a:r>
          </a:p>
          <a:p>
            <a:pPr>
              <a:defRPr/>
            </a:pPr>
            <a:endParaRPr lang="es-MX" sz="2000" dirty="0" smtClean="0">
              <a:solidFill>
                <a:srgbClr val="7F7F7F"/>
              </a:solidFill>
              <a:latin typeface="Calibri"/>
              <a:cs typeface="Calibri"/>
            </a:endParaRPr>
          </a:p>
          <a:p>
            <a:pPr marL="0" indent="0" algn="ctr">
              <a:buFont typeface="Arial" panose="020B0604020202020204" pitchFamily="34" charset="0"/>
              <a:buNone/>
              <a:defRPr/>
            </a:pPr>
            <a:r>
              <a:rPr lang="es-MX" sz="2000" dirty="0" smtClean="0">
                <a:solidFill>
                  <a:srgbClr val="7F7F7F"/>
                </a:solidFill>
                <a:latin typeface="Calibri"/>
                <a:cs typeface="Calibri"/>
              </a:rPr>
              <a:t>Tel</a:t>
            </a:r>
            <a:r>
              <a:rPr lang="es-MX" sz="2000" dirty="0">
                <a:solidFill>
                  <a:srgbClr val="7F7F7F"/>
                </a:solidFill>
                <a:latin typeface="Calibri"/>
                <a:cs typeface="Calibri"/>
              </a:rPr>
              <a:t>. 01 (442) 2.163746 al 48 ext. 341 y </a:t>
            </a:r>
            <a:r>
              <a:rPr lang="es-MX" sz="2000" dirty="0" smtClean="0">
                <a:solidFill>
                  <a:srgbClr val="7F7F7F"/>
                </a:solidFill>
                <a:latin typeface="Calibri"/>
                <a:cs typeface="Calibri"/>
              </a:rPr>
              <a:t>342</a:t>
            </a:r>
          </a:p>
          <a:p>
            <a:pPr marL="0" indent="0" algn="ctr">
              <a:buFont typeface="Arial" panose="020B0604020202020204" pitchFamily="34" charset="0"/>
              <a:buNone/>
              <a:defRPr/>
            </a:pPr>
            <a:r>
              <a:rPr lang="es-MX" sz="2000" dirty="0" smtClean="0">
                <a:solidFill>
                  <a:srgbClr val="7F7F7F"/>
                </a:solidFill>
                <a:latin typeface="Calibri"/>
                <a:cs typeface="Calibri"/>
                <a:hlinkClick r:id="rId2"/>
              </a:rPr>
              <a:t>escolares@ciidet.edu.mx</a:t>
            </a:r>
            <a:endParaRPr lang="es-MX" sz="2000" dirty="0">
              <a:solidFill>
                <a:srgbClr val="7F7F7F"/>
              </a:solidFill>
              <a:latin typeface="Calibri"/>
              <a:cs typeface="Calibri"/>
            </a:endParaRPr>
          </a:p>
          <a:p>
            <a:pPr marL="0" indent="0" algn="ctr">
              <a:buFont typeface="Arial" panose="020B0604020202020204" pitchFamily="34" charset="0"/>
              <a:buNone/>
              <a:defRPr/>
            </a:pPr>
            <a:r>
              <a:rPr lang="es-MX" sz="2000" b="1" dirty="0" smtClean="0">
                <a:solidFill>
                  <a:srgbClr val="7F7F7F"/>
                </a:solidFill>
                <a:latin typeface="Calibri"/>
                <a:cs typeface="Calibri"/>
                <a:hlinkClick r:id="rId3" action="ppaction://hlinkfile"/>
              </a:rPr>
              <a:t>www.ciidet.edu.mx</a:t>
            </a:r>
            <a:endParaRPr lang="es-MX" sz="2000" b="1" dirty="0">
              <a:solidFill>
                <a:srgbClr val="7F7F7F"/>
              </a:solidFill>
              <a:latin typeface="Calibri"/>
              <a:cs typeface="Calibri"/>
            </a:endParaRPr>
          </a:p>
        </p:txBody>
      </p:sp>
    </p:spTree>
    <p:extLst>
      <p:ext uri="{BB962C8B-B14F-4D97-AF65-F5344CB8AC3E}">
        <p14:creationId xmlns:p14="http://schemas.microsoft.com/office/powerpoint/2010/main" val="12893461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6645" y="1963884"/>
            <a:ext cx="8229600" cy="4525963"/>
          </a:xfrm>
        </p:spPr>
        <p:txBody>
          <a:bodyPr/>
          <a:lstStyle/>
          <a:p>
            <a:pPr marL="342900" lvl="0" indent="-342900" defTabSz="457200">
              <a:buNone/>
            </a:pPr>
            <a:r>
              <a:rPr lang="es-MX" altLang="es-MX" sz="2000" dirty="0">
                <a:solidFill>
                  <a:srgbClr val="7F7F7F"/>
                </a:solidFill>
                <a:latin typeface="Calibri"/>
                <a:ea typeface="ＭＳ Ｐゴシック" panose="020B0600070205080204" pitchFamily="34" charset="-128"/>
                <a:cs typeface="Calibri"/>
              </a:rPr>
              <a:t>Que los estudiantes de CIIDET conozcan:  </a:t>
            </a:r>
          </a:p>
          <a:p>
            <a:pPr marL="714375" lvl="0" indent="-265113" defTabSz="457200">
              <a:buNone/>
            </a:pPr>
            <a:endParaRPr lang="es-MX" altLang="es-MX" sz="2000" dirty="0">
              <a:solidFill>
                <a:srgbClr val="7F7F7F"/>
              </a:solidFill>
              <a:latin typeface="Calibri"/>
              <a:ea typeface="ＭＳ Ｐゴシック" panose="020B0600070205080204" pitchFamily="34" charset="-128"/>
              <a:cs typeface="Calibri"/>
            </a:endParaRPr>
          </a:p>
          <a:p>
            <a:pPr marL="714375" lvl="0" indent="-265113" defTabSz="457200">
              <a:buFontTx/>
              <a:buChar char="-"/>
            </a:pPr>
            <a:r>
              <a:rPr lang="es-MX" altLang="es-MX" sz="2000" dirty="0">
                <a:solidFill>
                  <a:srgbClr val="7F7F7F"/>
                </a:solidFill>
                <a:latin typeface="Calibri"/>
                <a:ea typeface="ＭＳ Ｐゴシック" panose="020B0600070205080204" pitchFamily="34" charset="-128"/>
                <a:cs typeface="Calibri"/>
              </a:rPr>
              <a:t>Requisitos de ingreso.</a:t>
            </a:r>
          </a:p>
          <a:p>
            <a:pPr marL="714375" lvl="0" indent="-265113" defTabSz="457200">
              <a:buFontTx/>
              <a:buChar char="-"/>
            </a:pPr>
            <a:r>
              <a:rPr lang="es-MX" altLang="es-MX" sz="2000" dirty="0">
                <a:solidFill>
                  <a:srgbClr val="7F7F7F"/>
                </a:solidFill>
                <a:latin typeface="Calibri"/>
                <a:ea typeface="ＭＳ Ｐゴシック" panose="020B0600070205080204" pitchFamily="34" charset="-128"/>
                <a:cs typeface="Calibri"/>
              </a:rPr>
              <a:t>Calificaciones y permanencia.</a:t>
            </a:r>
          </a:p>
          <a:p>
            <a:endParaRPr lang="es-MX" sz="2000" dirty="0">
              <a:solidFill>
                <a:srgbClr val="7F7F7F"/>
              </a:solidFill>
              <a:latin typeface="Calibri"/>
              <a:cs typeface="Calibri"/>
            </a:endParaRPr>
          </a:p>
        </p:txBody>
      </p:sp>
      <p:sp>
        <p:nvSpPr>
          <p:cNvPr id="4" name="Rectangle 2"/>
          <p:cNvSpPr>
            <a:spLocks noGrp="1" noChangeArrowheads="1"/>
          </p:cNvSpPr>
          <p:nvPr>
            <p:ph type="title"/>
          </p:nvPr>
        </p:nvSpPr>
        <p:spPr>
          <a:xfrm>
            <a:off x="707259" y="253856"/>
            <a:ext cx="7356085" cy="1143000"/>
          </a:xfrm>
        </p:spPr>
        <p:txBody>
          <a:bodyPr/>
          <a:lstStyle/>
          <a:p>
            <a:pPr algn="l" eaLnBrk="1" hangingPunct="1"/>
            <a:r>
              <a:rPr lang="es-MX" altLang="es-MX" sz="3000" dirty="0" smtClean="0">
                <a:solidFill>
                  <a:srgbClr val="7F7F7F"/>
                </a:solidFill>
                <a:latin typeface="Soberana Sans"/>
                <a:cs typeface="Soberana Sans"/>
              </a:rPr>
              <a:t>Objetivo</a:t>
            </a:r>
            <a:endParaRPr lang="es-ES" altLang="es-MX" sz="3000" dirty="0" smtClean="0">
              <a:solidFill>
                <a:srgbClr val="7F7F7F"/>
              </a:solidFill>
              <a:latin typeface="Soberana Sans"/>
              <a:cs typeface="Soberana Sans"/>
            </a:endParaRPr>
          </a:p>
        </p:txBody>
      </p:sp>
    </p:spTree>
    <p:extLst>
      <p:ext uri="{BB962C8B-B14F-4D97-AF65-F5344CB8AC3E}">
        <p14:creationId xmlns:p14="http://schemas.microsoft.com/office/powerpoint/2010/main" val="1580615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8050" y="1280783"/>
            <a:ext cx="7386354" cy="4525963"/>
          </a:xfrm>
        </p:spPr>
        <p:txBody>
          <a:bodyPr/>
          <a:lstStyle/>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Acta de nacimiento</a:t>
            </a:r>
          </a:p>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CURP</a:t>
            </a:r>
          </a:p>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Certificado licenciatura</a:t>
            </a:r>
          </a:p>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Título licenciatura</a:t>
            </a:r>
          </a:p>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Cédula</a:t>
            </a:r>
          </a:p>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Fotografías t. infantil</a:t>
            </a:r>
          </a:p>
          <a:p>
            <a:pPr marL="342900" lvl="0" indent="-342900" defTabSz="457200" eaLnBrk="0" hangingPunct="0">
              <a:buFont typeface="Arial" panose="020B0604020202020204" pitchFamily="34" charset="0"/>
              <a:buChar char="•"/>
              <a:defRPr/>
            </a:pPr>
            <a:r>
              <a:rPr lang="es-MX" sz="2000" dirty="0">
                <a:solidFill>
                  <a:srgbClr val="7F7F7F"/>
                </a:solidFill>
                <a:latin typeface="Calibri"/>
                <a:ea typeface="ＭＳ Ｐゴシック" panose="020B0600070205080204" pitchFamily="34" charset="-128"/>
                <a:cs typeface="Calibri"/>
              </a:rPr>
              <a:t>Carta de responsabilidad de documentos académicos.</a:t>
            </a:r>
          </a:p>
          <a:p>
            <a:endParaRPr lang="es-MX" sz="2000" dirty="0">
              <a:solidFill>
                <a:srgbClr val="7F7F7F"/>
              </a:solidFill>
              <a:latin typeface="Calibri"/>
              <a:cs typeface="Calibri"/>
            </a:endParaRPr>
          </a:p>
        </p:txBody>
      </p:sp>
      <p:sp>
        <p:nvSpPr>
          <p:cNvPr id="5" name="Título 1"/>
          <p:cNvSpPr>
            <a:spLocks noGrp="1"/>
          </p:cNvSpPr>
          <p:nvPr>
            <p:ph type="title"/>
          </p:nvPr>
        </p:nvSpPr>
        <p:spPr/>
        <p:txBody>
          <a:bodyPr/>
          <a:lstStyle/>
          <a:p>
            <a:pPr algn="l" eaLnBrk="1" hangingPunct="1"/>
            <a:r>
              <a:rPr lang="es-MX" altLang="es-MX" sz="3000" dirty="0" smtClean="0">
                <a:solidFill>
                  <a:srgbClr val="7F7F7F"/>
                </a:solidFill>
                <a:latin typeface="Soberana Sans"/>
                <a:cs typeface="Soberana Sans"/>
              </a:rPr>
              <a:t>Requisitos de ingreso</a:t>
            </a:r>
          </a:p>
        </p:txBody>
      </p:sp>
    </p:spTree>
    <p:extLst>
      <p:ext uri="{BB962C8B-B14F-4D97-AF65-F5344CB8AC3E}">
        <p14:creationId xmlns:p14="http://schemas.microsoft.com/office/powerpoint/2010/main" val="42779771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657" y="388716"/>
            <a:ext cx="8229600" cy="1143000"/>
          </a:xfrm>
        </p:spPr>
        <p:txBody>
          <a:bodyPr/>
          <a:lstStyle/>
          <a:p>
            <a:pPr algn="l"/>
            <a:r>
              <a:rPr lang="es-MX" sz="3000" b="1" dirty="0" smtClean="0">
                <a:solidFill>
                  <a:srgbClr val="7F7F7F"/>
                </a:solidFill>
                <a:latin typeface="Soberana Sans"/>
                <a:cs typeface="Soberana Sans"/>
              </a:rPr>
              <a:t>Protección de Datos Personales</a:t>
            </a:r>
            <a:endParaRPr lang="es-MX" sz="3000" b="1" dirty="0">
              <a:solidFill>
                <a:srgbClr val="7F7F7F"/>
              </a:solidFill>
              <a:latin typeface="Soberana Sans"/>
              <a:cs typeface="Soberana Sans"/>
            </a:endParaRPr>
          </a:p>
        </p:txBody>
      </p:sp>
      <p:sp>
        <p:nvSpPr>
          <p:cNvPr id="3" name="Marcador de contenido 2"/>
          <p:cNvSpPr>
            <a:spLocks noGrp="1"/>
          </p:cNvSpPr>
          <p:nvPr>
            <p:ph idx="1"/>
          </p:nvPr>
        </p:nvSpPr>
        <p:spPr/>
        <p:txBody>
          <a:bodyPr/>
          <a:lstStyle/>
          <a:p>
            <a:pPr algn="just"/>
            <a:r>
              <a:rPr lang="es-MX" sz="1800" dirty="0">
                <a:solidFill>
                  <a:srgbClr val="7F7F7F"/>
                </a:solidFill>
                <a:latin typeface="Calibri (Cuerpo)"/>
                <a:cs typeface="Calibri (Cuerpo)"/>
              </a:rPr>
              <a:t>En cumplimiento de las disposiciones contenidas en el Capítulo V, en particular el lineamiento trigésimo tercero de los Lineamientos de Protección de Datos Personales, publicados en el Diario Oficial de la Federación el 30 de septiembre de 2005; se presenta el Documento de Seguridad a que se hace referencia.  Este documento es aplicable al Centro Interdisciplinario de Investigación y Docencia en Educación Técnica (CIIDET), el cual será de observancia obligatoria para todos los servidores públicos de la entidad, así como para las personas externas que debido a la prestación de un servicio tengan acceso a los sistemas de datos personales y/o al sitio donde se ubican los mismos.</a:t>
            </a:r>
          </a:p>
          <a:p>
            <a:pPr algn="ctr"/>
            <a:endParaRPr lang="es-MX" dirty="0"/>
          </a:p>
        </p:txBody>
      </p:sp>
    </p:spTree>
    <p:extLst>
      <p:ext uri="{BB962C8B-B14F-4D97-AF65-F5344CB8AC3E}">
        <p14:creationId xmlns:p14="http://schemas.microsoft.com/office/powerpoint/2010/main" val="9681426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770080" y="2122004"/>
            <a:ext cx="4997372" cy="3323327"/>
          </a:xfrm>
          <a:prstGeom prst="rect">
            <a:avLst/>
          </a:prstGeom>
        </p:spPr>
      </p:pic>
      <p:sp>
        <p:nvSpPr>
          <p:cNvPr id="4" name="Título 1"/>
          <p:cNvSpPr>
            <a:spLocks noGrp="1"/>
          </p:cNvSpPr>
          <p:nvPr>
            <p:ph type="title"/>
          </p:nvPr>
        </p:nvSpPr>
        <p:spPr>
          <a:xfrm>
            <a:off x="457200" y="624478"/>
            <a:ext cx="8229600" cy="1143000"/>
          </a:xfrm>
        </p:spPr>
        <p:txBody>
          <a:bodyPr/>
          <a:lstStyle/>
          <a:p>
            <a:pPr algn="l" eaLnBrk="1" hangingPunct="1"/>
            <a:r>
              <a:rPr lang="es-MX" altLang="es-MX" sz="3000" dirty="0" smtClean="0">
                <a:solidFill>
                  <a:srgbClr val="7F7F7F"/>
                </a:solidFill>
                <a:latin typeface="Soberana Sans"/>
                <a:cs typeface="Soberana Sans"/>
              </a:rPr>
              <a:t>Sistema de Gestión de la </a:t>
            </a:r>
            <a:r>
              <a:rPr lang="es-MX" altLang="es-MX" sz="3000" dirty="0" smtClean="0">
                <a:solidFill>
                  <a:srgbClr val="7F7F7F"/>
                </a:solidFill>
                <a:latin typeface="Soberana Sans"/>
                <a:cs typeface="Soberana Sans"/>
              </a:rPr>
              <a:t> </a:t>
            </a:r>
            <a:br>
              <a:rPr lang="es-MX" altLang="es-MX" sz="3000" dirty="0" smtClean="0">
                <a:solidFill>
                  <a:srgbClr val="7F7F7F"/>
                </a:solidFill>
                <a:latin typeface="Soberana Sans"/>
                <a:cs typeface="Soberana Sans"/>
              </a:rPr>
            </a:br>
            <a:r>
              <a:rPr lang="es-MX" altLang="es-MX" sz="3000" dirty="0" smtClean="0">
                <a:solidFill>
                  <a:srgbClr val="7F7F7F"/>
                </a:solidFill>
                <a:latin typeface="Soberana Sans"/>
                <a:cs typeface="Soberana Sans"/>
              </a:rPr>
              <a:t>Calidad </a:t>
            </a:r>
            <a:r>
              <a:rPr lang="es-MX" altLang="es-MX" sz="3000" dirty="0" smtClean="0">
                <a:solidFill>
                  <a:srgbClr val="7F7F7F"/>
                </a:solidFill>
                <a:latin typeface="Soberana Sans"/>
                <a:cs typeface="Soberana Sans"/>
              </a:rPr>
              <a:t>ISO 9001:2008</a:t>
            </a:r>
          </a:p>
        </p:txBody>
      </p:sp>
    </p:spTree>
    <p:extLst>
      <p:ext uri="{BB962C8B-B14F-4D97-AF65-F5344CB8AC3E}">
        <p14:creationId xmlns:p14="http://schemas.microsoft.com/office/powerpoint/2010/main" val="156567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571242"/>
            <a:ext cx="8229600" cy="1143000"/>
          </a:xfrm>
        </p:spPr>
        <p:txBody>
          <a:bodyPr/>
          <a:lstStyle/>
          <a:p>
            <a:pPr algn="l" eaLnBrk="1" hangingPunct="1"/>
            <a:r>
              <a:rPr lang="es-MX" altLang="es-MX" sz="3000" dirty="0" smtClean="0">
                <a:solidFill>
                  <a:srgbClr val="7F7F7F"/>
                </a:solidFill>
                <a:latin typeface="Soberana Sans"/>
                <a:cs typeface="Soberana Sans"/>
              </a:rPr>
              <a:t>Permanencia en el Programa</a:t>
            </a:r>
          </a:p>
        </p:txBody>
      </p:sp>
      <p:sp>
        <p:nvSpPr>
          <p:cNvPr id="5" name="Marcador de contenido 2"/>
          <p:cNvSpPr>
            <a:spLocks noGrp="1"/>
          </p:cNvSpPr>
          <p:nvPr>
            <p:ph idx="1"/>
          </p:nvPr>
        </p:nvSpPr>
        <p:spPr/>
        <p:txBody>
          <a:bodyPr/>
          <a:lstStyle/>
          <a:p>
            <a:pPr eaLnBrk="1" hangingPunct="1">
              <a:buFont typeface="Arial" panose="020B0604020202020204" pitchFamily="34" charset="0"/>
              <a:buNone/>
            </a:pPr>
            <a:r>
              <a:rPr lang="es-MX" altLang="es-MX" sz="2000" b="1" dirty="0" smtClean="0">
                <a:solidFill>
                  <a:srgbClr val="7F7F7F"/>
                </a:solidFill>
                <a:latin typeface="Calibri"/>
                <a:cs typeface="Calibri"/>
              </a:rPr>
              <a:t>24 meses a partir del inicio de estudios.</a:t>
            </a:r>
          </a:p>
          <a:p>
            <a:pPr algn="ctr" eaLnBrk="1" hangingPunct="1">
              <a:buFont typeface="Arial" panose="020B0604020202020204" pitchFamily="34" charset="0"/>
              <a:buNone/>
            </a:pPr>
            <a:endParaRPr lang="es-MX" altLang="es-MX" dirty="0" smtClean="0">
              <a:latin typeface="Garamond" panose="02020404030301010803" pitchFamily="18" charset="0"/>
              <a:cs typeface="Arial" panose="020B0604020202020204" pitchFamily="34" charset="0"/>
            </a:endParaRPr>
          </a:p>
          <a:p>
            <a:pPr algn="ctr" eaLnBrk="1" hangingPunct="1">
              <a:buFont typeface="Arial" panose="020B0604020202020204" pitchFamily="34" charset="0"/>
              <a:buNone/>
            </a:pPr>
            <a:endParaRPr lang="es-MX" altLang="es-MX" dirty="0" smtClean="0">
              <a:latin typeface="Garamond" panose="02020404030301010803" pitchFamily="18" charset="0"/>
              <a:cs typeface="Arial" panose="020B0604020202020204" pitchFamily="34" charset="0"/>
            </a:endParaRPr>
          </a:p>
          <a:p>
            <a:pPr algn="ctr" eaLnBrk="1" hangingPunct="1">
              <a:buFont typeface="Arial" panose="020B0604020202020204" pitchFamily="34" charset="0"/>
              <a:buNone/>
            </a:pPr>
            <a:endParaRPr lang="es-MX" altLang="es-MX" dirty="0" smtClean="0">
              <a:latin typeface="Garamond" panose="02020404030301010803" pitchFamily="18" charset="0"/>
              <a:cs typeface="Arial" panose="020B0604020202020204" pitchFamily="34" charset="0"/>
            </a:endParaRPr>
          </a:p>
          <a:p>
            <a:pPr algn="ctr" eaLnBrk="1" hangingPunct="1">
              <a:buFont typeface="Arial" panose="020B0604020202020204" pitchFamily="34" charset="0"/>
              <a:buNone/>
            </a:pPr>
            <a:endParaRPr lang="es-MX" altLang="es-MX" dirty="0" smtClean="0">
              <a:latin typeface="Garamond" panose="02020404030301010803" pitchFamily="18"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030569486"/>
              </p:ext>
            </p:extLst>
          </p:nvPr>
        </p:nvGraphicFramePr>
        <p:xfrm>
          <a:off x="683568" y="1957288"/>
          <a:ext cx="74168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3855709" y="2592388"/>
            <a:ext cx="1543804" cy="1661993"/>
          </a:xfrm>
          <a:prstGeom prst="rect">
            <a:avLst/>
          </a:prstGeom>
          <a:noFill/>
        </p:spPr>
        <p:txBody>
          <a:bodyPr wrap="square" rtlCol="0">
            <a:spAutoFit/>
          </a:bodyPr>
          <a:lstStyle/>
          <a:p>
            <a:pPr lvl="0"/>
            <a:r>
              <a:rPr lang="es-MX" sz="1400" dirty="0">
                <a:solidFill>
                  <a:srgbClr val="FFFFFF"/>
                </a:solidFill>
              </a:rPr>
              <a:t>Autorización de la Coordinación Sectorial de Normatividad Académica del TecNM</a:t>
            </a:r>
            <a:endParaRPr lang="es-ES" sz="1400" dirty="0">
              <a:solidFill>
                <a:srgbClr val="FFFFFF"/>
              </a:solidFill>
            </a:endParaRPr>
          </a:p>
          <a:p>
            <a:endParaRPr lang="es-ES" dirty="0"/>
          </a:p>
        </p:txBody>
      </p:sp>
      <p:sp>
        <p:nvSpPr>
          <p:cNvPr id="3" name="CuadroTexto 2"/>
          <p:cNvSpPr txBox="1"/>
          <p:nvPr/>
        </p:nvSpPr>
        <p:spPr>
          <a:xfrm>
            <a:off x="1353680" y="2592388"/>
            <a:ext cx="1505780" cy="1015663"/>
          </a:xfrm>
          <a:prstGeom prst="rect">
            <a:avLst/>
          </a:prstGeom>
          <a:noFill/>
        </p:spPr>
        <p:txBody>
          <a:bodyPr wrap="square" rtlCol="0">
            <a:spAutoFit/>
          </a:bodyPr>
          <a:lstStyle/>
          <a:p>
            <a:pPr lvl="0"/>
            <a:r>
              <a:rPr lang="es-MX" sz="1400" dirty="0">
                <a:solidFill>
                  <a:srgbClr val="FFFFFF"/>
                </a:solidFill>
              </a:rPr>
              <a:t>Autorización del Director del Plantel</a:t>
            </a:r>
          </a:p>
          <a:p>
            <a:endParaRPr lang="es-ES" dirty="0"/>
          </a:p>
        </p:txBody>
      </p:sp>
      <p:sp>
        <p:nvSpPr>
          <p:cNvPr id="7" name="CuadroTexto 6"/>
          <p:cNvSpPr txBox="1"/>
          <p:nvPr/>
        </p:nvSpPr>
        <p:spPr>
          <a:xfrm>
            <a:off x="6296897" y="2592388"/>
            <a:ext cx="1597039" cy="1661993"/>
          </a:xfrm>
          <a:prstGeom prst="rect">
            <a:avLst/>
          </a:prstGeom>
          <a:noFill/>
        </p:spPr>
        <p:txBody>
          <a:bodyPr wrap="square" rtlCol="0">
            <a:spAutoFit/>
          </a:bodyPr>
          <a:lstStyle/>
          <a:p>
            <a:pPr lvl="0"/>
            <a:r>
              <a:rPr lang="es-MX" sz="1400" dirty="0">
                <a:solidFill>
                  <a:srgbClr val="FFFFFF"/>
                </a:solidFill>
              </a:rPr>
              <a:t>Acreditación de asignaturas adicionales en el área de conocimiento 12 créditos.</a:t>
            </a:r>
          </a:p>
          <a:p>
            <a:endParaRPr lang="es-ES" dirty="0"/>
          </a:p>
        </p:txBody>
      </p:sp>
    </p:spTree>
    <p:extLst>
      <p:ext uri="{BB962C8B-B14F-4D97-AF65-F5344CB8AC3E}">
        <p14:creationId xmlns:p14="http://schemas.microsoft.com/office/powerpoint/2010/main" val="13457516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l" eaLnBrk="1" hangingPunct="1"/>
            <a:r>
              <a:rPr lang="es-MX" altLang="es-MX" sz="3000" dirty="0" smtClean="0">
                <a:solidFill>
                  <a:schemeClr val="bg1">
                    <a:lumMod val="50000"/>
                  </a:schemeClr>
                </a:solidFill>
                <a:latin typeface="Soberana Sans"/>
                <a:cs typeface="Soberana Sans"/>
              </a:rPr>
              <a:t>Vigencia Semestral</a:t>
            </a:r>
          </a:p>
        </p:txBody>
      </p:sp>
      <p:sp>
        <p:nvSpPr>
          <p:cNvPr id="5" name="Rectángulo 3"/>
          <p:cNvSpPr>
            <a:spLocks noGrp="1" noChangeArrowheads="1"/>
          </p:cNvSpPr>
          <p:nvPr>
            <p:ph idx="1"/>
          </p:nvPr>
        </p:nvSpPr>
        <p:spPr bwMode="auto">
          <a:xfrm>
            <a:off x="457200" y="1600202"/>
            <a:ext cx="8229600"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FontTx/>
              <a:buNone/>
            </a:pPr>
            <a:r>
              <a:rPr lang="es-MX" altLang="es-MX" sz="1800" dirty="0">
                <a:solidFill>
                  <a:srgbClr val="7F7F7F"/>
                </a:solidFill>
                <a:latin typeface="Soberana Sans"/>
                <a:cs typeface="Soberana Sans"/>
              </a:rPr>
              <a:t>Lineamiento para la operación de los estudios de posgrado en el SNIT</a:t>
            </a:r>
          </a:p>
          <a:p>
            <a:pPr>
              <a:buFontTx/>
              <a:buNone/>
            </a:pPr>
            <a:endParaRPr lang="es-MX" altLang="es-MX" dirty="0">
              <a:latin typeface="Garamond" panose="02020404030301010803" pitchFamily="18" charset="0"/>
              <a:cs typeface="Arial" panose="020B0604020202020204" pitchFamily="34" charset="0"/>
            </a:endParaRPr>
          </a:p>
          <a:p>
            <a:pPr algn="ctr">
              <a:buFontTx/>
              <a:buNone/>
            </a:pPr>
            <a:r>
              <a:rPr lang="es-MX" altLang="es-MX" sz="1800" dirty="0">
                <a:solidFill>
                  <a:srgbClr val="7F7F7F"/>
                </a:solidFill>
                <a:latin typeface="Calibri"/>
                <a:cs typeface="Calibri"/>
              </a:rPr>
              <a:t>“</a:t>
            </a:r>
            <a:r>
              <a:rPr lang="es-MX" altLang="es-MX" sz="1800" i="1" dirty="0">
                <a:solidFill>
                  <a:srgbClr val="7F7F7F"/>
                </a:solidFill>
                <a:latin typeface="Calibri"/>
                <a:cs typeface="Calibri"/>
              </a:rPr>
              <a:t>la permanencia de un estudiante en el programa de posgrado dependerá de inscribirse en cada periodo, durante el programa, hasta la obtención del grado.  Después de los periodos reglamentarios, el estudiante deberá inscribirse aunque no tenga carga académica”.</a:t>
            </a:r>
          </a:p>
          <a:p>
            <a:pPr algn="ctr">
              <a:buFontTx/>
              <a:buNone/>
            </a:pPr>
            <a:r>
              <a:rPr lang="es-MX" altLang="es-MX" sz="1800" dirty="0" smtClean="0">
                <a:solidFill>
                  <a:srgbClr val="7F7F7F"/>
                </a:solidFill>
                <a:latin typeface="Calibri"/>
                <a:cs typeface="Calibri"/>
              </a:rPr>
              <a:t>Capítulo </a:t>
            </a:r>
            <a:r>
              <a:rPr lang="es-MX" altLang="es-MX" sz="1800" dirty="0">
                <a:solidFill>
                  <a:srgbClr val="7F7F7F"/>
                </a:solidFill>
                <a:latin typeface="Calibri"/>
                <a:cs typeface="Calibri"/>
              </a:rPr>
              <a:t>2 </a:t>
            </a:r>
            <a:r>
              <a:rPr lang="es-MX" altLang="es-MX" sz="1800" dirty="0" smtClean="0">
                <a:solidFill>
                  <a:srgbClr val="7F7F7F"/>
                </a:solidFill>
                <a:latin typeface="Calibri"/>
                <a:cs typeface="Calibri"/>
              </a:rPr>
              <a:t>Es, </a:t>
            </a:r>
            <a:endParaRPr lang="es-MX" altLang="es-MX" sz="1800" dirty="0">
              <a:solidFill>
                <a:srgbClr val="7F7F7F"/>
              </a:solidFill>
              <a:latin typeface="Calibri"/>
              <a:cs typeface="Calibri"/>
            </a:endParaRPr>
          </a:p>
          <a:p>
            <a:pPr algn="r">
              <a:buFontTx/>
              <a:buNone/>
            </a:pPr>
            <a:r>
              <a:rPr lang="es-MX" altLang="es-MX" sz="1800" dirty="0">
                <a:solidFill>
                  <a:schemeClr val="bg1"/>
                </a:solidFill>
                <a:latin typeface="Calibri"/>
                <a:cs typeface="Calibri"/>
              </a:rPr>
              <a:t>ap. 2.13.1 Admisión, inciso b</a:t>
            </a:r>
          </a:p>
          <a:p>
            <a:pPr algn="ctr">
              <a:buFontTx/>
              <a:buNone/>
            </a:pPr>
            <a:endParaRPr lang="es-MX" altLang="es-MX"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0813582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l" eaLnBrk="1" hangingPunct="1"/>
            <a:r>
              <a:rPr lang="es-MX" altLang="es-MX" sz="3000" dirty="0" smtClean="0">
                <a:solidFill>
                  <a:srgbClr val="7F7F7F"/>
                </a:solidFill>
                <a:latin typeface="Soberana Sans"/>
                <a:cs typeface="Soberana Sans"/>
              </a:rPr>
              <a:t>Acreditación</a:t>
            </a:r>
          </a:p>
        </p:txBody>
      </p:sp>
      <p:sp>
        <p:nvSpPr>
          <p:cNvPr id="5" name="Marcador de contenido 2"/>
          <p:cNvSpPr>
            <a:spLocks noGrp="1"/>
          </p:cNvSpPr>
          <p:nvPr>
            <p:ph idx="1"/>
          </p:nvPr>
        </p:nvSpPr>
        <p:spPr/>
        <p:txBody>
          <a:bodyPr/>
          <a:lstStyle/>
          <a:p>
            <a:pPr algn="just"/>
            <a:r>
              <a:rPr lang="es-MX" altLang="es-MX" sz="2000" dirty="0" smtClean="0">
                <a:solidFill>
                  <a:srgbClr val="7F7F7F"/>
                </a:solidFill>
                <a:latin typeface="Calibri"/>
                <a:cs typeface="Calibri"/>
              </a:rPr>
              <a:t>Asignatura: calificación mínima 70</a:t>
            </a:r>
          </a:p>
          <a:p>
            <a:pPr algn="just"/>
            <a:r>
              <a:rPr lang="es-MX" altLang="es-MX" sz="2000" dirty="0" smtClean="0">
                <a:solidFill>
                  <a:srgbClr val="7F7F7F"/>
                </a:solidFill>
                <a:latin typeface="Calibri"/>
                <a:cs typeface="Calibri"/>
              </a:rPr>
              <a:t>Promedio global: </a:t>
            </a:r>
            <a:r>
              <a:rPr lang="es-MX" altLang="es-MX" sz="2000" dirty="0" smtClean="0">
                <a:solidFill>
                  <a:srgbClr val="7F7F7F"/>
                </a:solidFill>
                <a:latin typeface="Calibri"/>
                <a:cs typeface="Calibri"/>
              </a:rPr>
              <a:t>80</a:t>
            </a:r>
            <a:endParaRPr lang="es-MX" altLang="es-MX" sz="2000" dirty="0" smtClean="0">
              <a:solidFill>
                <a:srgbClr val="7F7F7F"/>
              </a:solidFill>
              <a:latin typeface="Calibri"/>
              <a:cs typeface="Calibri"/>
            </a:endParaRPr>
          </a:p>
          <a:p>
            <a:pPr algn="just"/>
            <a:r>
              <a:rPr lang="es-MX" altLang="es-MX" sz="2000" dirty="0" smtClean="0">
                <a:solidFill>
                  <a:srgbClr val="7F7F7F"/>
                </a:solidFill>
                <a:latin typeface="Calibri"/>
                <a:cs typeface="Calibri"/>
              </a:rPr>
              <a:t>No reprobar dos veces una misma asignatura o dos asignaturas diferentes.</a:t>
            </a:r>
          </a:p>
        </p:txBody>
      </p:sp>
      <p:sp>
        <p:nvSpPr>
          <p:cNvPr id="6" name="Rectángulo 3"/>
          <p:cNvSpPr>
            <a:spLocks noChangeArrowheads="1"/>
          </p:cNvSpPr>
          <p:nvPr/>
        </p:nvSpPr>
        <p:spPr bwMode="auto">
          <a:xfrm>
            <a:off x="4366490" y="6051406"/>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buFontTx/>
              <a:buNone/>
            </a:pPr>
            <a:r>
              <a:rPr lang="es-MX" altLang="es-MX" sz="1800" dirty="0">
                <a:solidFill>
                  <a:schemeClr val="bg1"/>
                </a:solidFill>
                <a:latin typeface="Garamond" panose="02020404030301010803" pitchFamily="18" charset="0"/>
                <a:cs typeface="Arial" panose="020B0604020202020204" pitchFamily="34" charset="0"/>
              </a:rPr>
              <a:t>Capítulo 2 Estudios de Posgrado, </a:t>
            </a:r>
          </a:p>
          <a:p>
            <a:pPr algn="r">
              <a:buFontTx/>
              <a:buNone/>
            </a:pPr>
            <a:r>
              <a:rPr lang="es-MX" altLang="es-MX" sz="1800" dirty="0">
                <a:solidFill>
                  <a:schemeClr val="bg1"/>
                </a:solidFill>
                <a:latin typeface="Garamond" panose="02020404030301010803" pitchFamily="18" charset="0"/>
                <a:cs typeface="Arial" panose="020B0604020202020204" pitchFamily="34" charset="0"/>
              </a:rPr>
              <a:t>ap. 2.13.1 Admisión, inciso d, e</a:t>
            </a:r>
          </a:p>
        </p:txBody>
      </p:sp>
    </p:spTree>
    <p:extLst>
      <p:ext uri="{BB962C8B-B14F-4D97-AF65-F5344CB8AC3E}">
        <p14:creationId xmlns:p14="http://schemas.microsoft.com/office/powerpoint/2010/main" val="3631751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pPr algn="l"/>
            <a:r>
              <a:rPr lang="es-MX" altLang="es-MX" sz="3000" dirty="0" smtClean="0">
                <a:solidFill>
                  <a:srgbClr val="7F7F7F"/>
                </a:solidFill>
                <a:latin typeface="Soberana Sans"/>
                <a:cs typeface="Soberana Sans"/>
              </a:rPr>
              <a:t>Materias</a:t>
            </a:r>
          </a:p>
        </p:txBody>
      </p:sp>
      <p:sp>
        <p:nvSpPr>
          <p:cNvPr id="5" name="CuadroTexto 3"/>
          <p:cNvSpPr txBox="1">
            <a:spLocks noChangeArrowheads="1"/>
          </p:cNvSpPr>
          <p:nvPr/>
        </p:nvSpPr>
        <p:spPr bwMode="auto">
          <a:xfrm>
            <a:off x="1722438" y="1257300"/>
            <a:ext cx="4633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MX" altLang="es-MX" sz="2400" b="1" dirty="0">
                <a:latin typeface="Calibri"/>
                <a:cs typeface="Calibri"/>
              </a:rPr>
              <a:t>Obligatorias, optativas y seminario</a:t>
            </a:r>
          </a:p>
        </p:txBody>
      </p:sp>
      <p:sp>
        <p:nvSpPr>
          <p:cNvPr id="2" name="CuadroTexto 1"/>
          <p:cNvSpPr txBox="1"/>
          <p:nvPr/>
        </p:nvSpPr>
        <p:spPr>
          <a:xfrm>
            <a:off x="737680" y="2273958"/>
            <a:ext cx="7277936" cy="2400657"/>
          </a:xfrm>
          <a:prstGeom prst="rect">
            <a:avLst/>
          </a:prstGeom>
          <a:noFill/>
        </p:spPr>
        <p:txBody>
          <a:bodyPr wrap="square" rtlCol="0">
            <a:spAutoFit/>
          </a:bodyPr>
          <a:lstStyle/>
          <a:p>
            <a:r>
              <a:rPr lang="es-ES" dirty="0" smtClean="0">
                <a:solidFill>
                  <a:srgbClr val="7F7F7F"/>
                </a:solidFill>
              </a:rPr>
              <a:t>En caso de no acreditar deber</a:t>
            </a:r>
            <a:r>
              <a:rPr lang="es-ES" dirty="0" smtClean="0">
                <a:solidFill>
                  <a:srgbClr val="7F7F7F"/>
                </a:solidFill>
              </a:rPr>
              <a:t>á cursar esa misma materia.</a:t>
            </a:r>
          </a:p>
          <a:p>
            <a:endParaRPr lang="es-ES" sz="2400" b="1" dirty="0" smtClean="0">
              <a:solidFill>
                <a:srgbClr val="7F7F7F"/>
              </a:solidFill>
              <a:latin typeface="Soberana Sans"/>
              <a:cs typeface="Soberana Sans"/>
            </a:endParaRPr>
          </a:p>
          <a:p>
            <a:r>
              <a:rPr lang="es-ES" sz="2400" b="1" dirty="0" smtClean="0">
                <a:solidFill>
                  <a:srgbClr val="7F7F7F"/>
                </a:solidFill>
                <a:latin typeface="Soberana Sans"/>
                <a:cs typeface="Soberana Sans"/>
              </a:rPr>
              <a:t>Formas de acreditación</a:t>
            </a:r>
          </a:p>
          <a:p>
            <a:r>
              <a:rPr lang="es-ES" sz="3000" b="1" dirty="0" smtClean="0">
                <a:solidFill>
                  <a:srgbClr val="7F7F7F"/>
                </a:solidFill>
                <a:latin typeface="Soberana Sans"/>
                <a:cs typeface="Soberana Sans"/>
              </a:rPr>
              <a:t> </a:t>
            </a:r>
          </a:p>
          <a:p>
            <a:pPr marL="285750" indent="-285750">
              <a:buFont typeface="Arial"/>
              <a:buChar char="•"/>
            </a:pPr>
            <a:r>
              <a:rPr lang="es-ES" dirty="0" err="1" smtClean="0">
                <a:solidFill>
                  <a:srgbClr val="7F7F7F"/>
                </a:solidFill>
              </a:rPr>
              <a:t>Recursamiento</a:t>
            </a:r>
            <a:r>
              <a:rPr lang="es-ES" dirty="0" smtClean="0">
                <a:solidFill>
                  <a:srgbClr val="7F7F7F"/>
                </a:solidFill>
              </a:rPr>
              <a:t> </a:t>
            </a:r>
          </a:p>
          <a:p>
            <a:pPr marL="285750" indent="-285750">
              <a:buFont typeface="Arial"/>
              <a:buChar char="•"/>
            </a:pPr>
            <a:r>
              <a:rPr lang="es-ES" dirty="0" smtClean="0">
                <a:solidFill>
                  <a:srgbClr val="7F7F7F"/>
                </a:solidFill>
              </a:rPr>
              <a:t>Examen especial</a:t>
            </a:r>
          </a:p>
          <a:p>
            <a:endParaRPr lang="es-ES" dirty="0"/>
          </a:p>
        </p:txBody>
      </p:sp>
    </p:spTree>
    <p:extLst>
      <p:ext uri="{BB962C8B-B14F-4D97-AF65-F5344CB8AC3E}">
        <p14:creationId xmlns:p14="http://schemas.microsoft.com/office/powerpoint/2010/main" val="1167858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IDET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447</Words>
  <Application>Microsoft Macintosh PowerPoint</Application>
  <PresentationFormat>Presentación en pantalla (4:3)</PresentationFormat>
  <Paragraphs>79</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CIIDET_FINAL</vt:lpstr>
      <vt:lpstr>Departamento de Servicios Escolares</vt:lpstr>
      <vt:lpstr>Objetivo</vt:lpstr>
      <vt:lpstr>Requisitos de ingreso</vt:lpstr>
      <vt:lpstr>Protección de Datos Personales</vt:lpstr>
      <vt:lpstr>Sistema de Gestión de la   Calidad ISO 9001:2008</vt:lpstr>
      <vt:lpstr>Permanencia en el Programa</vt:lpstr>
      <vt:lpstr>Vigencia Semestral</vt:lpstr>
      <vt:lpstr>Acreditación</vt:lpstr>
      <vt:lpstr>Materias</vt:lpstr>
      <vt:lpstr>Baja Temporal</vt:lpstr>
      <vt:lpstr>Forma de Pago</vt:lpstr>
      <vt:lpstr>Departamento de Servicios Escolares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Servicios Escolares</dc:title>
  <dc:creator>Aestrada</dc:creator>
  <cp:lastModifiedBy>Comunicación</cp:lastModifiedBy>
  <cp:revision>23</cp:revision>
  <dcterms:created xsi:type="dcterms:W3CDTF">2016-09-08T18:53:15Z</dcterms:created>
  <dcterms:modified xsi:type="dcterms:W3CDTF">2016-09-15T16:33:02Z</dcterms:modified>
</cp:coreProperties>
</file>